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10" r:id="rId5"/>
  </p:sldMasterIdLst>
  <p:sldIdLst>
    <p:sldId id="273" r:id="rId6"/>
    <p:sldId id="257" r:id="rId7"/>
    <p:sldId id="274" r:id="rId8"/>
    <p:sldId id="306" r:id="rId9"/>
    <p:sldId id="307" r:id="rId10"/>
    <p:sldId id="308" r:id="rId11"/>
    <p:sldId id="309" r:id="rId12"/>
    <p:sldId id="310" r:id="rId13"/>
    <p:sldId id="311" r:id="rId14"/>
    <p:sldId id="335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3B49DF-F1F2-44D4-860C-1504B4617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91A2F2-7B6E-4580-BA0A-6601C0944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18D57-0066-4806-BEF9-2937E54C0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541CC-BC65-429D-9457-DDB01BD7E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36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5B6FC-F63C-46AF-908F-B1BDFBA02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9FC8E6-6E8F-4229-9181-59CFB6E62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C1B302-B8EE-4FAD-B661-7099B22C0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58540-3D77-4C68-8C9D-0937CC623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86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45718F-3B95-496E-B329-C696D609A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6F46AE-A13B-4AF0-94DC-70C578C833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B90FC3-EC06-4EF3-97BA-C458A8F48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CA99D-32C5-4CAB-BAB4-84E213E6D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095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ECCBB6-BEAF-4464-974C-DD531C046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2988B4-E326-40F2-B81C-9EBAAE97C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59CE2B-0A9F-41A0-B89D-D2C0FD229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FA78C-056F-4F69-8EC1-135F46A25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302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45C3-3268-4DBE-A938-163536AAD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04927-165E-466B-8323-815D25298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442A4-3532-4C3F-9868-A000ED70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D4C7F-8F2B-41A0-8552-55F49D726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6112E-C6C6-45F1-8ABE-9D725E56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4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9841-1F60-41DF-B936-2BB398A5A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7ED9-DCBC-4AA6-8282-D60FB365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B64DD-AC3E-4FE0-BC11-658BBA2E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71D6-57E7-44C7-84A8-6C909031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98FA2-4249-4A9C-81F6-F4FDD4F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9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237F8-FD9F-410A-881E-8F9279123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3633E-2307-47A9-9155-AE7C784D5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07D02-A8DF-42C1-B5F5-57682BC2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E59F-3E15-4E2E-8C97-6F57B6FD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03EF0-D670-44F6-953F-D75A03A2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61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2A4B-0C1B-4B83-8371-94D945BC3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1BD8-B890-4BE7-A7E0-1551B5A0D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4E148-B83F-4F76-8699-D50C4B9D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5431D-2A9A-4417-9E01-AF0BAEE0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A6D3B-C526-42C4-A789-E448F75D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BD7CD-BC52-4925-8850-BCACBDFC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70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F0D94-1D57-4BB2-91F5-AC873AFDD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94006-2798-4314-8E6F-5EB55AC7E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4B5B8-6025-48F2-AB23-8BE0AB4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C0FBFC-FDE1-49D8-8BF7-9BE6B63A1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32B3C-3B5F-4014-BB4F-009587A4D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8C7D9-ACEA-41FA-B94E-4FF2F414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006482-DF77-4894-8AFA-D06FD1410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0D16B-B19C-4CB1-88BF-0E27881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83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C634-5A7E-44AF-B826-1330ED7F9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FAB21-2D15-4C56-B8A6-8CB5743D9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61797-9A5E-4B64-9494-B6B9D797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FCBCA-F979-401D-984C-00A2AFAE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17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2768CB-B99C-4EEA-92E6-05FD5437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52F15-B682-4E7B-BE58-79FA51F01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196F9-3BD6-4105-8BDC-93BA7282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5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F453FE-DEA6-42C3-8289-5C6F13DFA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CFB458-712E-491B-9B30-E0EB5E45C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AC2D8A-F734-4CC0-9784-C99544425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45063-8055-4E04-A382-5394906B3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4233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022C-71CD-499F-B6E8-3A93C3E0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659E0-90EA-4217-B7E2-EFADB771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8F5B5-3368-4F6A-8CC9-7F0750A55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4B8E0-70CD-43BD-A03F-C5389975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7A28C-B3C0-41A0-8F30-1F79D6D0E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4F2D6-43A0-481E-A91E-85A57394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82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B861-E810-4C80-ABBC-08CCEEA3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0F0A6-1480-455E-AE61-AB0B333EF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1165C-24E2-40B9-A5C5-3C8F52535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B4CDA-0F80-43BC-B66C-4F0B26ED5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23547-75F4-46C1-82AB-02007C221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E70B8-40DB-490C-A37A-16BC1B8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64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DFBC-B1A5-4422-A990-F849DAF4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2D7B0-2295-48FC-8CD8-5999BA408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7B756-54D1-4FF0-8857-5B7172C7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E1BA6-3EC9-41DE-A0D8-0FB594F5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87E51-1FA6-4ED3-8AC0-F091F5D5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28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FA4905-AE0B-4139-A0E4-1A815BFE5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8D3999-5A39-4586-8EA7-34D2BC3E4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4F807-B26E-4BA7-9A40-C92A5BD7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F036B-F13C-48AF-8BE0-2E9383EC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A3A91-A51D-4F9C-9085-870988FAC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4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F3E339-7D03-440C-A208-022A4EC07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D316F9-1CCA-449E-9BDD-606D2E220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C2E5F0-E708-4AFA-8444-BF58FAD903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E4E0A-474A-4B95-9429-09B4BE7735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01543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E62F26-DEC0-4C2B-8DA2-EC3D54447F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213D25-2686-457F-AD9B-9510F9A1D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FBF718-C5E6-4425-93D9-35DB0BF8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C7D1D-BBAB-4B89-B846-9C5EC44C0A5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60785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AAAC54-CC84-4F40-9AF8-1500AF9487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A0103B-2F9A-4B82-A3B6-0D3FC070F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A8BFF-7C8E-45EC-8932-E1263BB50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A6363-E1BA-4894-9440-AE8F57F38F6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2542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4A59C-F21E-47E8-BCD3-4E409DC1E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D74BD-633C-4412-ADFD-CB986C752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68C49-B4BF-4691-A7FA-29B705F9A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4DD38-A44D-434F-8CC1-83194C51F8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7708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B9C2AF-6595-430C-9CE6-990667D8A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67303A-EAE1-4061-ADE8-82033A31D3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C02AE2B-88CD-4178-9BC4-D3770B8872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85364-3EFF-438F-A193-8796CBD8F9B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81249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E54DD1-7E8C-4FAC-9913-82D734351D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F12B7D-638C-4888-A8C6-1FE0A22D3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C009DE-8BBE-4FC7-BFF1-A0B5600B11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F8142-7466-4058-BE69-914C27791BD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599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7DABA8-F15E-4441-85EE-D0CAD8AE9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B5DCBB-CB21-4D20-B5B7-DF0439FD1F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CE0167-AC01-43D7-A119-AAB7AD7C5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06F07-4F2A-4F9C-964D-A1B994F7F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81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67FB35-D7A1-46DD-95E3-8D19914FA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038429-D2B2-49B3-B02E-F328B7C6D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A2BC8C-78E1-4D22-AA14-6B91788FA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CA3E-82B6-4F82-B52A-E68EE68093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9902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5CB22-C5DF-4721-AA0E-291EA5786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CAFDB-C7E2-458A-ABEF-1F6376775D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4CA41-8A69-4BC8-8BD1-F35C9CE89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53951-D3CE-4F7B-9BDF-88B59A0EBC6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659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9860D0-F8D2-42C9-A3CB-A84E17BFA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F43FE-91F7-4E89-9DB3-43A9F671B5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068AF7-9830-48EC-BFB7-029BE1A81C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5A58F-D65C-4A8D-9435-5D6D1B25F3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35515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8946DE-9683-4BA2-959C-00968886A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25A78B-8102-41AF-A2CC-0AD12C76A3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62613E-B10F-4BB0-937F-6472DEE05F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5A393-58CF-4B0C-9F75-E1C1799FEAC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83041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4B5882-4AF9-490E-8026-BCA4EEB07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C2319-E236-4D35-876F-9B3FE39D1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16F71C-FFED-48DD-8C6D-4ED314403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6EF26-4781-4895-A9BA-17772F8F7A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3512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5666E-E1B8-4B0F-B4A0-B92AE01CD9BA}" type="datetime1">
              <a:rPr lang="en-US" smtClean="0"/>
              <a:t>15/12/2021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58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30B7-B409-4B26-8974-AA954AB26562}" type="datetime1">
              <a:rPr lang="en-US" smtClean="0"/>
              <a:t>15/12/2021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9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20D-3686-4322-B65B-C2754F5B82E7}" type="datetime1">
              <a:rPr lang="en-US" smtClean="0"/>
              <a:t>15/12/2021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49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C1BB-DEA5-46EB-A2C8-1959B3DA0382}" type="datetime1">
              <a:rPr lang="en-US" smtClean="0"/>
              <a:t>15/12/2021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2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78BD6-3FE5-47D7-B14A-8C41823FBF8A}" type="datetime1">
              <a:rPr lang="en-US" smtClean="0"/>
              <a:t>15/12/2021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271A9-05C1-4AA1-B15B-4DA67B8E18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FF90F-479B-4682-B508-325B95C24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8BAF-8CD0-44E1-9FA7-02FCA4B52F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0AFA3-BDDD-44A1-9A31-33634844C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314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55D42-99D9-4EA6-857A-18B934314F61}" type="datetime1">
              <a:rPr lang="en-US" smtClean="0"/>
              <a:t>15/12/2021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5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A9E8-D263-4CEE-993E-D78AAC2B1FE9}" type="datetime1">
              <a:rPr lang="en-US" smtClean="0"/>
              <a:t>15/12/2021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34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7B21B-B58C-4759-8AC1-25D73C288B7D}" type="datetime1">
              <a:rPr lang="en-US" smtClean="0"/>
              <a:t>15/12/2021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20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9E82-E084-440F-A353-CB5830B3EBE3}" type="datetime1">
              <a:rPr lang="en-US" smtClean="0"/>
              <a:t>15/12/2021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21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F516D-7F1F-45F1-978B-996D6AAF52F7}" type="datetime1">
              <a:rPr lang="en-US" smtClean="0"/>
              <a:t>15/12/2021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349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00790-997F-4F64-A711-AE9A001114C2}" type="datetime1">
              <a:rPr lang="en-US" smtClean="0"/>
              <a:t>15/12/2021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1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63552" y="34314"/>
            <a:ext cx="10128448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8225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10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72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9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52045B-9326-4668-B426-8A04CC63EE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CE90D4-AB82-4FCE-8CE7-7575FF7B7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95AC0B7-0B7C-45A8-8089-BF9175ED6D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7E954-8F1D-4AEA-8F97-C2C89D31A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030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89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59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19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6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2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67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833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69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145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4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C5E02D-3F05-4A50-B3BC-FB2F926D0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E05662-5D5E-4187-A61D-4E32453DA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A271DE-470E-43B1-8312-3BE0CB1662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C7578-2FC2-4F6A-AB2C-E8E05E2A2C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739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54498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82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56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76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C72B96-8015-467C-8EC6-4B472BC78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587AB3-9DC5-4CA3-B2E1-EE751DBBD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74471D-E700-4D80-9C7C-EE0C5ED0A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1737E-2005-454C-9F78-49E9A0034E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98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E8E7F-E9DC-456B-BA74-6204D69C0E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E0B46-1B69-42CD-A5A0-50D57B599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BA178B-3749-474F-B6C6-FC6C8E25D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E6749-1F03-4210-8A69-BC74DF11E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92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A1FE01-F44B-49E4-A4AD-92C0ACAC36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D774C-AEA4-415C-B665-BA903D2A9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31EDF-40D6-4083-9209-A244B12F3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BBE9F-317E-4B2B-B1D6-8D6F60363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54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00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A67003-4A28-49DD-A7E1-07831B21D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48AFDF-71A4-434E-9870-D2870450F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F26295-3FF6-471D-B7EF-EE78177EC9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BF9F89-6678-4386-8714-56445E03D0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72F65E-3164-4738-8FC9-43B5DC8B36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3DA43707-1BB6-49D0-8E6A-EACFC3919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254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84B4E-3E32-4842-A759-0AE7381E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6DA62-8974-4433-9D20-282C994AC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4E667-B240-4B1A-8ED9-D55ED2B5F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99D8-0503-48D7-AE04-B386CEC03FF5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FDBA6-8EEA-4B3B-8868-F607DC5C6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59EAD-0073-4144-AB21-D5122BE63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D69EA-BB6B-45D3-BC13-0402744FA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97FEF36-84DB-414A-926E-02D4C4897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17CB7F-8B7E-4B54-9F23-A85CCFEBE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E64C6D23-CCC1-41A1-9DDE-7E5BCDD6D5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95EC166D-5EC0-49AC-B823-E5703726BE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EA073C5-ABCF-42E0-B4A7-F5A9FBF18C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45FFD536-5F56-470F-8E9A-2D2B4B119E1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252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5E19E-14EB-4C54-8418-2513A948B6A6}" type="datetime1">
              <a:rPr lang="en-US" smtClean="0"/>
              <a:t>15/12/2021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NGUYỄN THỊ MỸ NGUYÊN</a:t>
            </a:r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B302-776D-43F7-AFDD-E9F178BAE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5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7A9145B4-15BE-4913-9957-D0C23730D331}" type="datetimeFigureOut">
              <a:rPr lang="en-US" smtClean="0"/>
              <a:pPr>
                <a:defRPr/>
              </a:pPr>
              <a:t>15/12/2021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02A32DC-C32C-4862-AA2D-FA65A1CCA8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43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9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jpe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3" Type="http://schemas.openxmlformats.org/officeDocument/2006/relationships/image" Target="../media/image22.png"/><Relationship Id="rId7" Type="http://schemas.openxmlformats.org/officeDocument/2006/relationships/image" Target="../media/image10.jpeg"/><Relationship Id="rId12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11" Type="http://schemas.openxmlformats.org/officeDocument/2006/relationships/image" Target="../media/image12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9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2.jpeg"/><Relationship Id="rId18" Type="http://schemas.openxmlformats.org/officeDocument/2006/relationships/image" Target="../media/image31.png"/><Relationship Id="rId3" Type="http://schemas.microsoft.com/office/2007/relationships/media" Target="../media/media2.mp3"/><Relationship Id="rId21" Type="http://schemas.openxmlformats.org/officeDocument/2006/relationships/slide" Target="slide10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7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8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19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16.png"/><Relationship Id="rId14" Type="http://schemas.openxmlformats.org/officeDocument/2006/relationships/image" Target="../media/image18.png"/><Relationship Id="rId22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405152" y="938049"/>
            <a:ext cx="37719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71800" y="1962068"/>
          <a:ext cx="6324600" cy="80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4" imgW="4691160" imgH="3524400" progId="">
                  <p:embed/>
                </p:oleObj>
              </mc:Choice>
              <mc:Fallback>
                <p:oleObj name="CorelDRAW" r:id="rId4" imgW="4691160" imgH="3524400" progId="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962068"/>
                        <a:ext cx="6324600" cy="807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46" y="3596551"/>
            <a:ext cx="2004416" cy="20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46" y="4141798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971800" y="762001"/>
            <a:ext cx="6172200" cy="80791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PHÚ NHUẬN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NGUYỄN ĐÌNH CHÍNH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3685" y="4794554"/>
            <a:ext cx="478042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Âm nhạc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Giáo viên: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PHAN NGỌC ANH NHI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11"/>
          <p:cNvGrpSpPr>
            <a:grpSpLocks/>
          </p:cNvGrpSpPr>
          <p:nvPr/>
        </p:nvGrpSpPr>
        <p:grpSpPr bwMode="auto">
          <a:xfrm rot="10800000">
            <a:off x="1504950" y="2895601"/>
            <a:ext cx="3752850" cy="3984625"/>
            <a:chOff x="3936" y="-15"/>
            <a:chExt cx="1817" cy="1788"/>
          </a:xfrm>
        </p:grpSpPr>
        <p:pic>
          <p:nvPicPr>
            <p:cNvPr id="14349" name="Picture 12" descr="hoa-hong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0" name="Picture 13" descr="hoa-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4" descr="hoa-d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41" name="Group 11"/>
          <p:cNvGrpSpPr>
            <a:grpSpLocks/>
          </p:cNvGrpSpPr>
          <p:nvPr/>
        </p:nvGrpSpPr>
        <p:grpSpPr bwMode="auto">
          <a:xfrm rot="5400000">
            <a:off x="6799263" y="2989263"/>
            <a:ext cx="3752850" cy="3984625"/>
            <a:chOff x="3936" y="-15"/>
            <a:chExt cx="1817" cy="1788"/>
          </a:xfrm>
        </p:grpSpPr>
        <p:pic>
          <p:nvPicPr>
            <p:cNvPr id="14346" name="Picture 12" descr="hoa-hong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3" descr="hoa-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4" descr="hoa-d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42" name="Group 11"/>
          <p:cNvGrpSpPr>
            <a:grpSpLocks/>
          </p:cNvGrpSpPr>
          <p:nvPr/>
        </p:nvGrpSpPr>
        <p:grpSpPr bwMode="auto">
          <a:xfrm rot="-5400000">
            <a:off x="666750" y="800100"/>
            <a:ext cx="3657600" cy="2057400"/>
            <a:chOff x="3936" y="-15"/>
            <a:chExt cx="1817" cy="1788"/>
          </a:xfrm>
        </p:grpSpPr>
        <p:pic>
          <p:nvPicPr>
            <p:cNvPr id="14343" name="Picture 12" descr="hoa-hong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13" descr="hoa-d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5" name="Picture 14" descr="hoa-d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5222430" y="488866"/>
            <a:ext cx="17376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 dò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Mũi tên: Phải 1">
            <a:extLst>
              <a:ext uri="{FF2B5EF4-FFF2-40B4-BE49-F238E27FC236}">
                <a16:creationId xmlns:a16="http://schemas.microsoft.com/office/drawing/2014/main" id="{2AE590A4-1EFD-43BA-BDCF-7A6308BC97EE}"/>
              </a:ext>
            </a:extLst>
          </p:cNvPr>
          <p:cNvSpPr/>
          <p:nvPr/>
        </p:nvSpPr>
        <p:spPr>
          <a:xfrm>
            <a:off x="2336236" y="491386"/>
            <a:ext cx="8912999" cy="511382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6A9E1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Biết cách gõ nhạc cụ: trống con, thanh phách, bộ gõ cơ thể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6A9E1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717925" algn="l"/>
              </a:tabLst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6A9E1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 gõ đệm cho bài hát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6A9E1F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6A9E1F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7925" algn="l"/>
              </a:tabLst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6A9E1F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6698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D1A2DE63-555D-4E8F-8453-AB3F460E4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</p:spPr>
      </p:pic>
      <p:sp>
        <p:nvSpPr>
          <p:cNvPr id="16387" name="Rectangle 4">
            <a:extLst>
              <a:ext uri="{FF2B5EF4-FFF2-40B4-BE49-F238E27FC236}">
                <a16:creationId xmlns:a16="http://schemas.microsoft.com/office/drawing/2014/main" id="{00C42513-7786-49E5-9EC7-2C8797C6D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867401"/>
            <a:ext cx="9143998" cy="769441"/>
          </a:xfrm>
          <a:custGeom>
            <a:avLst/>
            <a:gdLst>
              <a:gd name="connsiteX0" fmla="*/ 0 w 9143998"/>
              <a:gd name="connsiteY0" fmla="*/ 0 h 769441"/>
              <a:gd name="connsiteX1" fmla="*/ 744583 w 9143998"/>
              <a:gd name="connsiteY1" fmla="*/ 0 h 769441"/>
              <a:gd name="connsiteX2" fmla="*/ 1580605 w 9143998"/>
              <a:gd name="connsiteY2" fmla="*/ 0 h 769441"/>
              <a:gd name="connsiteX3" fmla="*/ 2050868 w 9143998"/>
              <a:gd name="connsiteY3" fmla="*/ 0 h 769441"/>
              <a:gd name="connsiteX4" fmla="*/ 2795451 w 9143998"/>
              <a:gd name="connsiteY4" fmla="*/ 0 h 769441"/>
              <a:gd name="connsiteX5" fmla="*/ 3265714 w 9143998"/>
              <a:gd name="connsiteY5" fmla="*/ 0 h 769441"/>
              <a:gd name="connsiteX6" fmla="*/ 3918856 w 9143998"/>
              <a:gd name="connsiteY6" fmla="*/ 0 h 769441"/>
              <a:gd name="connsiteX7" fmla="*/ 4663439 w 9143998"/>
              <a:gd name="connsiteY7" fmla="*/ 0 h 769441"/>
              <a:gd name="connsiteX8" fmla="*/ 5042262 w 9143998"/>
              <a:gd name="connsiteY8" fmla="*/ 0 h 769441"/>
              <a:gd name="connsiteX9" fmla="*/ 5421085 w 9143998"/>
              <a:gd name="connsiteY9" fmla="*/ 0 h 769441"/>
              <a:gd name="connsiteX10" fmla="*/ 6257107 w 9143998"/>
              <a:gd name="connsiteY10" fmla="*/ 0 h 769441"/>
              <a:gd name="connsiteX11" fmla="*/ 6910250 w 9143998"/>
              <a:gd name="connsiteY11" fmla="*/ 0 h 769441"/>
              <a:gd name="connsiteX12" fmla="*/ 7289073 w 9143998"/>
              <a:gd name="connsiteY12" fmla="*/ 0 h 769441"/>
              <a:gd name="connsiteX13" fmla="*/ 7942215 w 9143998"/>
              <a:gd name="connsiteY13" fmla="*/ 0 h 769441"/>
              <a:gd name="connsiteX14" fmla="*/ 9143998 w 9143998"/>
              <a:gd name="connsiteY14" fmla="*/ 0 h 769441"/>
              <a:gd name="connsiteX15" fmla="*/ 9143998 w 9143998"/>
              <a:gd name="connsiteY15" fmla="*/ 377026 h 769441"/>
              <a:gd name="connsiteX16" fmla="*/ 9143998 w 9143998"/>
              <a:gd name="connsiteY16" fmla="*/ 769441 h 769441"/>
              <a:gd name="connsiteX17" fmla="*/ 8765175 w 9143998"/>
              <a:gd name="connsiteY17" fmla="*/ 769441 h 769441"/>
              <a:gd name="connsiteX18" fmla="*/ 7929153 w 9143998"/>
              <a:gd name="connsiteY18" fmla="*/ 769441 h 769441"/>
              <a:gd name="connsiteX19" fmla="*/ 7184570 w 9143998"/>
              <a:gd name="connsiteY19" fmla="*/ 769441 h 769441"/>
              <a:gd name="connsiteX20" fmla="*/ 6439987 w 9143998"/>
              <a:gd name="connsiteY20" fmla="*/ 769441 h 769441"/>
              <a:gd name="connsiteX21" fmla="*/ 5695404 w 9143998"/>
              <a:gd name="connsiteY21" fmla="*/ 769441 h 769441"/>
              <a:gd name="connsiteX22" fmla="*/ 5225142 w 9143998"/>
              <a:gd name="connsiteY22" fmla="*/ 769441 h 769441"/>
              <a:gd name="connsiteX23" fmla="*/ 4389119 w 9143998"/>
              <a:gd name="connsiteY23" fmla="*/ 769441 h 769441"/>
              <a:gd name="connsiteX24" fmla="*/ 3735976 w 9143998"/>
              <a:gd name="connsiteY24" fmla="*/ 769441 h 769441"/>
              <a:gd name="connsiteX25" fmla="*/ 3357154 w 9143998"/>
              <a:gd name="connsiteY25" fmla="*/ 769441 h 769441"/>
              <a:gd name="connsiteX26" fmla="*/ 2704011 w 9143998"/>
              <a:gd name="connsiteY26" fmla="*/ 769441 h 769441"/>
              <a:gd name="connsiteX27" fmla="*/ 2142308 w 9143998"/>
              <a:gd name="connsiteY27" fmla="*/ 769441 h 769441"/>
              <a:gd name="connsiteX28" fmla="*/ 1580605 w 9143998"/>
              <a:gd name="connsiteY28" fmla="*/ 769441 h 769441"/>
              <a:gd name="connsiteX29" fmla="*/ 1018903 w 9143998"/>
              <a:gd name="connsiteY29" fmla="*/ 769441 h 769441"/>
              <a:gd name="connsiteX30" fmla="*/ 0 w 9143998"/>
              <a:gd name="connsiteY30" fmla="*/ 769441 h 769441"/>
              <a:gd name="connsiteX31" fmla="*/ 0 w 9143998"/>
              <a:gd name="connsiteY31" fmla="*/ 377026 h 769441"/>
              <a:gd name="connsiteX32" fmla="*/ 0 w 9143998"/>
              <a:gd name="connsiteY3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143998" h="769441" fill="none" extrusionOk="0">
                <a:moveTo>
                  <a:pt x="0" y="0"/>
                </a:moveTo>
                <a:cubicBezTo>
                  <a:pt x="262395" y="35323"/>
                  <a:pt x="382833" y="-13091"/>
                  <a:pt x="744583" y="0"/>
                </a:cubicBezTo>
                <a:cubicBezTo>
                  <a:pt x="1106333" y="13091"/>
                  <a:pt x="1235060" y="17913"/>
                  <a:pt x="1580605" y="0"/>
                </a:cubicBezTo>
                <a:cubicBezTo>
                  <a:pt x="1926150" y="-17913"/>
                  <a:pt x="1903381" y="-18911"/>
                  <a:pt x="2050868" y="0"/>
                </a:cubicBezTo>
                <a:cubicBezTo>
                  <a:pt x="2198355" y="18911"/>
                  <a:pt x="2565262" y="9817"/>
                  <a:pt x="2795451" y="0"/>
                </a:cubicBezTo>
                <a:cubicBezTo>
                  <a:pt x="3025640" y="-9817"/>
                  <a:pt x="3038784" y="21107"/>
                  <a:pt x="3265714" y="0"/>
                </a:cubicBezTo>
                <a:cubicBezTo>
                  <a:pt x="3492644" y="-21107"/>
                  <a:pt x="3773227" y="-21979"/>
                  <a:pt x="3918856" y="0"/>
                </a:cubicBezTo>
                <a:cubicBezTo>
                  <a:pt x="4064485" y="21979"/>
                  <a:pt x="4397537" y="-27905"/>
                  <a:pt x="4663439" y="0"/>
                </a:cubicBezTo>
                <a:cubicBezTo>
                  <a:pt x="4929341" y="27905"/>
                  <a:pt x="4860319" y="3204"/>
                  <a:pt x="5042262" y="0"/>
                </a:cubicBezTo>
                <a:cubicBezTo>
                  <a:pt x="5224205" y="-3204"/>
                  <a:pt x="5318847" y="-5061"/>
                  <a:pt x="5421085" y="0"/>
                </a:cubicBezTo>
                <a:cubicBezTo>
                  <a:pt x="5523323" y="5061"/>
                  <a:pt x="5860527" y="-1831"/>
                  <a:pt x="6257107" y="0"/>
                </a:cubicBezTo>
                <a:cubicBezTo>
                  <a:pt x="6653687" y="1831"/>
                  <a:pt x="6694376" y="-7495"/>
                  <a:pt x="6910250" y="0"/>
                </a:cubicBezTo>
                <a:cubicBezTo>
                  <a:pt x="7126124" y="7495"/>
                  <a:pt x="7174361" y="16437"/>
                  <a:pt x="7289073" y="0"/>
                </a:cubicBezTo>
                <a:cubicBezTo>
                  <a:pt x="7403785" y="-16437"/>
                  <a:pt x="7721198" y="13659"/>
                  <a:pt x="7942215" y="0"/>
                </a:cubicBezTo>
                <a:cubicBezTo>
                  <a:pt x="8163232" y="-13659"/>
                  <a:pt x="8753981" y="-41292"/>
                  <a:pt x="9143998" y="0"/>
                </a:cubicBezTo>
                <a:cubicBezTo>
                  <a:pt x="9130958" y="81663"/>
                  <a:pt x="9142040" y="229381"/>
                  <a:pt x="9143998" y="377026"/>
                </a:cubicBezTo>
                <a:cubicBezTo>
                  <a:pt x="9145956" y="524671"/>
                  <a:pt x="9159390" y="592336"/>
                  <a:pt x="9143998" y="769441"/>
                </a:cubicBezTo>
                <a:cubicBezTo>
                  <a:pt x="8988968" y="779741"/>
                  <a:pt x="8866042" y="776269"/>
                  <a:pt x="8765175" y="769441"/>
                </a:cubicBezTo>
                <a:cubicBezTo>
                  <a:pt x="8664308" y="762613"/>
                  <a:pt x="8306932" y="804218"/>
                  <a:pt x="7929153" y="769441"/>
                </a:cubicBezTo>
                <a:cubicBezTo>
                  <a:pt x="7551374" y="734664"/>
                  <a:pt x="7499747" y="759480"/>
                  <a:pt x="7184570" y="769441"/>
                </a:cubicBezTo>
                <a:cubicBezTo>
                  <a:pt x="6869393" y="779402"/>
                  <a:pt x="6637001" y="751722"/>
                  <a:pt x="6439987" y="769441"/>
                </a:cubicBezTo>
                <a:cubicBezTo>
                  <a:pt x="6242973" y="787160"/>
                  <a:pt x="5997959" y="780215"/>
                  <a:pt x="5695404" y="769441"/>
                </a:cubicBezTo>
                <a:cubicBezTo>
                  <a:pt x="5392849" y="758667"/>
                  <a:pt x="5340754" y="776406"/>
                  <a:pt x="5225142" y="769441"/>
                </a:cubicBezTo>
                <a:cubicBezTo>
                  <a:pt x="5109530" y="762476"/>
                  <a:pt x="4779837" y="732051"/>
                  <a:pt x="4389119" y="769441"/>
                </a:cubicBezTo>
                <a:cubicBezTo>
                  <a:pt x="3998401" y="806831"/>
                  <a:pt x="3962957" y="794260"/>
                  <a:pt x="3735976" y="769441"/>
                </a:cubicBezTo>
                <a:cubicBezTo>
                  <a:pt x="3508995" y="744622"/>
                  <a:pt x="3438247" y="769823"/>
                  <a:pt x="3357154" y="769441"/>
                </a:cubicBezTo>
                <a:cubicBezTo>
                  <a:pt x="3276061" y="769059"/>
                  <a:pt x="2881294" y="786694"/>
                  <a:pt x="2704011" y="769441"/>
                </a:cubicBezTo>
                <a:cubicBezTo>
                  <a:pt x="2526728" y="752188"/>
                  <a:pt x="2314460" y="763323"/>
                  <a:pt x="2142308" y="769441"/>
                </a:cubicBezTo>
                <a:cubicBezTo>
                  <a:pt x="1970156" y="775559"/>
                  <a:pt x="1820107" y="745754"/>
                  <a:pt x="1580605" y="769441"/>
                </a:cubicBezTo>
                <a:cubicBezTo>
                  <a:pt x="1341103" y="793128"/>
                  <a:pt x="1157926" y="754410"/>
                  <a:pt x="1018903" y="769441"/>
                </a:cubicBezTo>
                <a:cubicBezTo>
                  <a:pt x="879880" y="784472"/>
                  <a:pt x="259087" y="813813"/>
                  <a:pt x="0" y="769441"/>
                </a:cubicBezTo>
                <a:cubicBezTo>
                  <a:pt x="-10876" y="688989"/>
                  <a:pt x="-1276" y="523282"/>
                  <a:pt x="0" y="377026"/>
                </a:cubicBezTo>
                <a:cubicBezTo>
                  <a:pt x="1276" y="230770"/>
                  <a:pt x="9868" y="179299"/>
                  <a:pt x="0" y="0"/>
                </a:cubicBezTo>
                <a:close/>
              </a:path>
              <a:path w="9143998" h="769441" stroke="0" extrusionOk="0">
                <a:moveTo>
                  <a:pt x="0" y="0"/>
                </a:moveTo>
                <a:cubicBezTo>
                  <a:pt x="198878" y="-10557"/>
                  <a:pt x="407088" y="-8082"/>
                  <a:pt x="561703" y="0"/>
                </a:cubicBezTo>
                <a:cubicBezTo>
                  <a:pt x="716318" y="8082"/>
                  <a:pt x="835202" y="-18772"/>
                  <a:pt x="940526" y="0"/>
                </a:cubicBezTo>
                <a:cubicBezTo>
                  <a:pt x="1045850" y="18772"/>
                  <a:pt x="1395154" y="482"/>
                  <a:pt x="1776548" y="0"/>
                </a:cubicBezTo>
                <a:cubicBezTo>
                  <a:pt x="2157942" y="-482"/>
                  <a:pt x="2187524" y="-10629"/>
                  <a:pt x="2338251" y="0"/>
                </a:cubicBezTo>
                <a:cubicBezTo>
                  <a:pt x="2488978" y="10629"/>
                  <a:pt x="2645997" y="17984"/>
                  <a:pt x="2899954" y="0"/>
                </a:cubicBezTo>
                <a:cubicBezTo>
                  <a:pt x="3153911" y="-17984"/>
                  <a:pt x="3497733" y="15152"/>
                  <a:pt x="3735976" y="0"/>
                </a:cubicBezTo>
                <a:cubicBezTo>
                  <a:pt x="3974219" y="-15152"/>
                  <a:pt x="4089475" y="16082"/>
                  <a:pt x="4206239" y="0"/>
                </a:cubicBezTo>
                <a:cubicBezTo>
                  <a:pt x="4323003" y="-16082"/>
                  <a:pt x="4870550" y="33406"/>
                  <a:pt x="5042262" y="0"/>
                </a:cubicBezTo>
                <a:cubicBezTo>
                  <a:pt x="5213974" y="-33406"/>
                  <a:pt x="5519956" y="-38054"/>
                  <a:pt x="5878284" y="0"/>
                </a:cubicBezTo>
                <a:cubicBezTo>
                  <a:pt x="6236612" y="38054"/>
                  <a:pt x="6358787" y="24913"/>
                  <a:pt x="6531427" y="0"/>
                </a:cubicBezTo>
                <a:cubicBezTo>
                  <a:pt x="6704067" y="-24913"/>
                  <a:pt x="7044346" y="-6177"/>
                  <a:pt x="7367450" y="0"/>
                </a:cubicBezTo>
                <a:cubicBezTo>
                  <a:pt x="7690554" y="6177"/>
                  <a:pt x="7814429" y="-16092"/>
                  <a:pt x="7929153" y="0"/>
                </a:cubicBezTo>
                <a:cubicBezTo>
                  <a:pt x="8043877" y="16092"/>
                  <a:pt x="8256296" y="-14955"/>
                  <a:pt x="8490855" y="0"/>
                </a:cubicBezTo>
                <a:cubicBezTo>
                  <a:pt x="8725414" y="14955"/>
                  <a:pt x="8898892" y="-15257"/>
                  <a:pt x="9143998" y="0"/>
                </a:cubicBezTo>
                <a:cubicBezTo>
                  <a:pt x="9129774" y="110793"/>
                  <a:pt x="9134852" y="290034"/>
                  <a:pt x="9143998" y="377026"/>
                </a:cubicBezTo>
                <a:cubicBezTo>
                  <a:pt x="9153144" y="464018"/>
                  <a:pt x="9141572" y="601007"/>
                  <a:pt x="9143998" y="769441"/>
                </a:cubicBezTo>
                <a:cubicBezTo>
                  <a:pt x="8945847" y="771241"/>
                  <a:pt x="8642471" y="771431"/>
                  <a:pt x="8399415" y="769441"/>
                </a:cubicBezTo>
                <a:cubicBezTo>
                  <a:pt x="8156359" y="767451"/>
                  <a:pt x="7996878" y="748067"/>
                  <a:pt x="7746273" y="769441"/>
                </a:cubicBezTo>
                <a:cubicBezTo>
                  <a:pt x="7495668" y="790815"/>
                  <a:pt x="7539136" y="775457"/>
                  <a:pt x="7367450" y="769441"/>
                </a:cubicBezTo>
                <a:cubicBezTo>
                  <a:pt x="7195764" y="763425"/>
                  <a:pt x="7105625" y="761554"/>
                  <a:pt x="6897187" y="769441"/>
                </a:cubicBezTo>
                <a:cubicBezTo>
                  <a:pt x="6688749" y="777328"/>
                  <a:pt x="6424423" y="788853"/>
                  <a:pt x="6061164" y="769441"/>
                </a:cubicBezTo>
                <a:cubicBezTo>
                  <a:pt x="5697905" y="750029"/>
                  <a:pt x="5679928" y="773059"/>
                  <a:pt x="5408022" y="769441"/>
                </a:cubicBezTo>
                <a:cubicBezTo>
                  <a:pt x="5136116" y="765823"/>
                  <a:pt x="5104701" y="752043"/>
                  <a:pt x="4937759" y="769441"/>
                </a:cubicBezTo>
                <a:cubicBezTo>
                  <a:pt x="4770817" y="786839"/>
                  <a:pt x="4524352" y="767903"/>
                  <a:pt x="4284616" y="769441"/>
                </a:cubicBezTo>
                <a:cubicBezTo>
                  <a:pt x="4044880" y="770979"/>
                  <a:pt x="4062747" y="787932"/>
                  <a:pt x="3905793" y="769441"/>
                </a:cubicBezTo>
                <a:cubicBezTo>
                  <a:pt x="3748839" y="750950"/>
                  <a:pt x="3665177" y="755665"/>
                  <a:pt x="3526971" y="769441"/>
                </a:cubicBezTo>
                <a:cubicBezTo>
                  <a:pt x="3388765" y="783217"/>
                  <a:pt x="3197377" y="747499"/>
                  <a:pt x="2873828" y="769441"/>
                </a:cubicBezTo>
                <a:cubicBezTo>
                  <a:pt x="2550279" y="791383"/>
                  <a:pt x="2520986" y="755723"/>
                  <a:pt x="2403565" y="769441"/>
                </a:cubicBezTo>
                <a:cubicBezTo>
                  <a:pt x="2286144" y="783159"/>
                  <a:pt x="1914273" y="743860"/>
                  <a:pt x="1658982" y="769441"/>
                </a:cubicBezTo>
                <a:cubicBezTo>
                  <a:pt x="1403691" y="795022"/>
                  <a:pt x="1348685" y="749824"/>
                  <a:pt x="1188720" y="769441"/>
                </a:cubicBezTo>
                <a:cubicBezTo>
                  <a:pt x="1028755" y="789058"/>
                  <a:pt x="516889" y="828247"/>
                  <a:pt x="0" y="769441"/>
                </a:cubicBezTo>
                <a:cubicBezTo>
                  <a:pt x="2270" y="676217"/>
                  <a:pt x="-12063" y="552469"/>
                  <a:pt x="0" y="407804"/>
                </a:cubicBezTo>
                <a:cubicBezTo>
                  <a:pt x="12063" y="263139"/>
                  <a:pt x="-17631" y="144754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730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Slide cuối">
            <a:hlinkClick r:id="" action="ppaction://media"/>
            <a:extLst>
              <a:ext uri="{FF2B5EF4-FFF2-40B4-BE49-F238E27FC236}">
                <a16:creationId xmlns:a16="http://schemas.microsoft.com/office/drawing/2014/main" id="{8E81B7C2-A589-4F65-9D83-EF4A07E7A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5997912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949A4F-210A-4EA7-8EF2-3F2FF3E8E3D0}"/>
              </a:ext>
            </a:extLst>
          </p:cNvPr>
          <p:cNvSpPr/>
          <p:nvPr/>
        </p:nvSpPr>
        <p:spPr>
          <a:xfrm>
            <a:off x="914400" y="1630223"/>
            <a:ext cx="10306594" cy="35702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4</a:t>
            </a:r>
            <a:endParaRPr kumimoji="0" lang="en-US" sz="8000" b="0" i="1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CA MUÔN LOÀI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65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>
            <a:extLst>
              <a:ext uri="{FF2B5EF4-FFF2-40B4-BE49-F238E27FC236}">
                <a16:creationId xmlns:a16="http://schemas.microsoft.com/office/drawing/2014/main" id="{9A5EE681-5BD2-485A-A249-FD62B67F6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81700"/>
            <a:ext cx="685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22A2578-D411-4E68-A17C-57F87AAD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52400"/>
            <a:ext cx="32797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2369700-FFCC-45CD-B82F-17F6F71FA9CE}"/>
              </a:ext>
            </a:extLst>
          </p:cNvPr>
          <p:cNvSpPr txBox="1"/>
          <p:nvPr/>
        </p:nvSpPr>
        <p:spPr>
          <a:xfrm>
            <a:off x="478302" y="3219272"/>
            <a:ext cx="8187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Hoạt động 1.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 cụ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Hoạt động 2.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Góc Âm nhạc của em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F89A1B1-9459-4AAA-968B-AB673CC2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419" y="2638855"/>
            <a:ext cx="2560326" cy="345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CEB113E-882C-4AAD-830D-1B8C56A212CE}"/>
              </a:ext>
            </a:extLst>
          </p:cNvPr>
          <p:cNvSpPr txBox="1"/>
          <p:nvPr/>
        </p:nvSpPr>
        <p:spPr>
          <a:xfrm>
            <a:off x="972462" y="776187"/>
            <a:ext cx="102859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Tiết 16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 			  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 cụ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lang="en-US" sz="3600" b="1">
              <a:solidFill>
                <a:srgbClr val="FF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     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lang="en-US" sz="3600" b="1" i="1">
                <a:solidFill>
                  <a:srgbClr val="FF0000"/>
                </a:solidFill>
                <a:latin typeface="Arial"/>
              </a:rPr>
              <a:t>óc Âm nhạc của em</a:t>
            </a: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			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9550278" y="4130403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rgbClr val="00B050"/>
              </a:gs>
              <a:gs pos="94000">
                <a:srgbClr val="00B050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11314836" y="4138724"/>
            <a:ext cx="788670" cy="788670"/>
          </a:xfrm>
          <a:prstGeom prst="rect">
            <a:avLst/>
          </a:prstGeom>
          <a:gradFill>
            <a:gsLst>
              <a:gs pos="25000">
                <a:schemeClr val="bg1"/>
              </a:gs>
              <a:gs pos="81000">
                <a:srgbClr val="FFFF00"/>
              </a:gs>
              <a:gs pos="9400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11896583" y="649258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11807150" y="1330565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1652129" y="943995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11562696" y="1625302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1404269" y="782855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11314836" y="1464162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11169301" y="967628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11079868" y="1648935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10924895" y="831054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10835462" y="1512361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10680441" y="1125791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10591008" y="1807098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10432581" y="964651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343148" y="1645958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0152600" y="680255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063167" y="1361562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9908194" y="915467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9818761" y="1596774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9663740" y="783153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9574307" y="1464460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415880" y="1044034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9326447" y="1725341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9180912" y="703795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9091479" y="1385102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8936506" y="876197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847073" y="1557504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8692052" y="1095574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8602619" y="1776881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8444192" y="866610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8354759" y="1547917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8194348" y="751528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8104915" y="1432835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7949942" y="614954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860509" y="1296261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705488" y="909691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7616055" y="1590998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7457628" y="748551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368195" y="1429858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222660" y="933324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133227" y="1614631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978254" y="796750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888821" y="1478057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733800" y="1091487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44367" y="1772794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485940" y="930347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096000" y="0"/>
            <a:ext cx="6096000" cy="115894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526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Freeform: Shape 83"/>
          <p:cNvSpPr/>
          <p:nvPr/>
        </p:nvSpPr>
        <p:spPr>
          <a:xfrm>
            <a:off x="-19852" y="930347"/>
            <a:ext cx="6169013" cy="404037"/>
          </a:xfrm>
          <a:custGeom>
            <a:avLst/>
            <a:gdLst>
              <a:gd name="connsiteX0" fmla="*/ 0 w 6169013"/>
              <a:gd name="connsiteY0" fmla="*/ 0 h 404037"/>
              <a:gd name="connsiteX1" fmla="*/ 5966995 w 6169013"/>
              <a:gd name="connsiteY1" fmla="*/ 0 h 404037"/>
              <a:gd name="connsiteX2" fmla="*/ 6169013 w 6169013"/>
              <a:gd name="connsiteY2" fmla="*/ 202019 h 404037"/>
              <a:gd name="connsiteX3" fmla="*/ 5966995 w 6169013"/>
              <a:gd name="connsiteY3" fmla="*/ 404037 h 404037"/>
              <a:gd name="connsiteX4" fmla="*/ 0 w 6169013"/>
              <a:gd name="connsiteY4" fmla="*/ 404037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013" h="404037">
                <a:moveTo>
                  <a:pt x="0" y="0"/>
                </a:moveTo>
                <a:lnTo>
                  <a:pt x="5966995" y="0"/>
                </a:lnTo>
                <a:lnTo>
                  <a:pt x="6169013" y="202019"/>
                </a:lnTo>
                <a:lnTo>
                  <a:pt x="5966995" y="404037"/>
                </a:lnTo>
                <a:lnTo>
                  <a:pt x="0" y="404037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Pentagon 6"/>
          <p:cNvSpPr/>
          <p:nvPr/>
        </p:nvSpPr>
        <p:spPr>
          <a:xfrm>
            <a:off x="0" y="850604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Freeform: Shape 98"/>
          <p:cNvSpPr/>
          <p:nvPr/>
        </p:nvSpPr>
        <p:spPr>
          <a:xfrm>
            <a:off x="-19852" y="1115061"/>
            <a:ext cx="5872284" cy="58480"/>
          </a:xfrm>
          <a:custGeom>
            <a:avLst/>
            <a:gdLst>
              <a:gd name="connsiteX0" fmla="*/ 0 w 5872284"/>
              <a:gd name="connsiteY0" fmla="*/ 0 h 58480"/>
              <a:gd name="connsiteX1" fmla="*/ 5872284 w 5872284"/>
              <a:gd name="connsiteY1" fmla="*/ 0 h 58480"/>
              <a:gd name="connsiteX2" fmla="*/ 5872284 w 5872284"/>
              <a:gd name="connsiteY2" fmla="*/ 58480 h 58480"/>
              <a:gd name="connsiteX3" fmla="*/ 0 w 5872284"/>
              <a:gd name="connsiteY3" fmla="*/ 58480 h 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2284" h="58480">
                <a:moveTo>
                  <a:pt x="0" y="0"/>
                </a:moveTo>
                <a:lnTo>
                  <a:pt x="5872284" y="0"/>
                </a:lnTo>
                <a:lnTo>
                  <a:pt x="5872284" y="58480"/>
                </a:lnTo>
                <a:lnTo>
                  <a:pt x="0" y="58480"/>
                </a:lnTo>
                <a:close/>
              </a:path>
            </a:pathLst>
          </a:cu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lowchart: Data 8"/>
          <p:cNvSpPr/>
          <p:nvPr/>
        </p:nvSpPr>
        <p:spPr>
          <a:xfrm>
            <a:off x="5448391" y="1067215"/>
            <a:ext cx="513909" cy="106326"/>
          </a:xfrm>
          <a:prstGeom prst="flowChartInputOutpu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Freeform: Shape 99"/>
          <p:cNvSpPr/>
          <p:nvPr/>
        </p:nvSpPr>
        <p:spPr>
          <a:xfrm flipH="1">
            <a:off x="6008318" y="5868007"/>
            <a:ext cx="6183682" cy="404037"/>
          </a:xfrm>
          <a:custGeom>
            <a:avLst/>
            <a:gdLst>
              <a:gd name="connsiteX0" fmla="*/ 5981664 w 6183682"/>
              <a:gd name="connsiteY0" fmla="*/ 0 h 404037"/>
              <a:gd name="connsiteX1" fmla="*/ 0 w 6183682"/>
              <a:gd name="connsiteY1" fmla="*/ 0 h 404037"/>
              <a:gd name="connsiteX2" fmla="*/ 0 w 6183682"/>
              <a:gd name="connsiteY2" fmla="*/ 404037 h 404037"/>
              <a:gd name="connsiteX3" fmla="*/ 5981664 w 6183682"/>
              <a:gd name="connsiteY3" fmla="*/ 404037 h 404037"/>
              <a:gd name="connsiteX4" fmla="*/ 6183682 w 6183682"/>
              <a:gd name="connsiteY4" fmla="*/ 202019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682" h="404037">
                <a:moveTo>
                  <a:pt x="5981664" y="0"/>
                </a:moveTo>
                <a:lnTo>
                  <a:pt x="0" y="0"/>
                </a:lnTo>
                <a:lnTo>
                  <a:pt x="0" y="404037"/>
                </a:lnTo>
                <a:lnTo>
                  <a:pt x="5981664" y="404037"/>
                </a:lnTo>
                <a:lnTo>
                  <a:pt x="6183682" y="202019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0" y="6070026"/>
            <a:ext cx="6096000" cy="404037"/>
          </a:xfrm>
          <a:prstGeom prst="flowChart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0" y="6187858"/>
            <a:ext cx="12192000" cy="670142"/>
          </a:xfrm>
          <a:prstGeom prst="flowChart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Pentagon 12"/>
          <p:cNvSpPr/>
          <p:nvPr/>
        </p:nvSpPr>
        <p:spPr>
          <a:xfrm flipH="1">
            <a:off x="6096000" y="5990283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730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" y="2483842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37872" y="2481505"/>
            <a:ext cx="788670" cy="7886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0014" y="2481505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0014" y="1577340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4026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75315" y="24815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98698" y="24815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96264" y="1569217"/>
            <a:ext cx="788670" cy="788670"/>
          </a:xfrm>
          <a:prstGeom prst="rect">
            <a:avLst/>
          </a:prstGeom>
          <a:solidFill>
            <a:srgbClr val="379F48"/>
          </a:solidFill>
          <a:ln>
            <a:solidFill>
              <a:srgbClr val="379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50014" y="337680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92D050"/>
              </a:gs>
              <a:gs pos="18000">
                <a:srgbClr val="92D050"/>
              </a:gs>
              <a:gs pos="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96264" y="339379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FFFF00"/>
              </a:gs>
              <a:gs pos="18000">
                <a:srgbClr val="FFFF00"/>
              </a:gs>
              <a:gs pos="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0266" y="2480722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16033" y="2069063"/>
            <a:ext cx="53016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CA MUÔN LOÀI</a:t>
            </a:r>
            <a:endParaRPr kumimoji="0" lang="en-US" sz="36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96507" y="1611654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1314836" y="4999503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0432557" y="4999503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550278" y="49992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667999" y="49992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8664273" y="4123065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chemeClr val="bg1">
                  <a:lumMod val="85000"/>
                </a:schemeClr>
              </a:gs>
              <a:gs pos="94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773044" y="5003366"/>
            <a:ext cx="788670" cy="78867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2" y="4093201"/>
            <a:ext cx="7240866" cy="1822904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8258867" y="2679541"/>
            <a:ext cx="20890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CỤ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6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47" grpId="0" animBg="1"/>
      <p:bldP spid="49" grpId="0" animBg="1"/>
      <p:bldP spid="51" grpId="0" animBg="1"/>
      <p:bldP spid="53" grpId="0" animBg="1"/>
      <p:bldP spid="37" grpId="0" animBg="1"/>
      <p:bldP spid="35" grpId="0" animBg="1"/>
      <p:bldP spid="33" grpId="0" animBg="1"/>
      <p:bldP spid="27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12191" y="-733116"/>
            <a:ext cx="6481580" cy="6312281"/>
            <a:chOff x="-912191" y="-733116"/>
            <a:chExt cx="6837204" cy="6658616"/>
          </a:xfrm>
        </p:grpSpPr>
        <p:sp>
          <p:nvSpPr>
            <p:cNvPr id="5" name="Diamond 4"/>
            <p:cNvSpPr/>
            <p:nvPr/>
          </p:nvSpPr>
          <p:spPr>
            <a:xfrm rot="237035">
              <a:off x="-18587" y="-733116"/>
              <a:ext cx="5943600" cy="1850571"/>
            </a:xfrm>
            <a:prstGeom prst="diamond">
              <a:avLst/>
            </a:prstGeom>
            <a:solidFill>
              <a:srgbClr val="92D050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Diamond 5"/>
            <p:cNvSpPr/>
            <p:nvPr/>
          </p:nvSpPr>
          <p:spPr>
            <a:xfrm rot="1056945">
              <a:off x="-141514" y="-33971"/>
              <a:ext cx="5943600" cy="1850571"/>
            </a:xfrm>
            <a:prstGeom prst="diamond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Diamond 6"/>
            <p:cNvSpPr/>
            <p:nvPr/>
          </p:nvSpPr>
          <p:spPr>
            <a:xfrm rot="1800000">
              <a:off x="-392973" y="552771"/>
              <a:ext cx="5943600" cy="1850571"/>
            </a:xfrm>
            <a:prstGeom prst="diamond">
              <a:avLst/>
            </a:prstGeom>
            <a:solidFill>
              <a:srgbClr val="FFFF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Diamond 7"/>
            <p:cNvSpPr/>
            <p:nvPr/>
          </p:nvSpPr>
          <p:spPr>
            <a:xfrm rot="3076755">
              <a:off x="-1139818" y="1368185"/>
              <a:ext cx="5943600" cy="1850571"/>
            </a:xfrm>
            <a:prstGeom prst="diamond">
              <a:avLst/>
            </a:prstGeom>
            <a:solidFill>
              <a:srgbClr val="00B0F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Diamond 8"/>
            <p:cNvSpPr/>
            <p:nvPr/>
          </p:nvSpPr>
          <p:spPr>
            <a:xfrm rot="4172369">
              <a:off x="-1943305" y="1825386"/>
              <a:ext cx="5943600" cy="1850571"/>
            </a:xfrm>
            <a:prstGeom prst="diamond">
              <a:avLst/>
            </a:prstGeom>
            <a:solidFill>
              <a:srgbClr val="7030A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Diamond 9"/>
            <p:cNvSpPr/>
            <p:nvPr/>
          </p:nvSpPr>
          <p:spPr>
            <a:xfrm rot="5400000">
              <a:off x="-2958705" y="2028414"/>
              <a:ext cx="5943600" cy="1850571"/>
            </a:xfrm>
            <a:prstGeom prst="diamond">
              <a:avLst/>
            </a:prstGeom>
            <a:solidFill>
              <a:srgbClr val="FF00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86206" y="144042"/>
            <a:ext cx="66255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 NHẬN BIẾT ÂM THANH</a:t>
            </a:r>
          </a:p>
        </p:txBody>
      </p:sp>
      <p:pic>
        <p:nvPicPr>
          <p:cNvPr id="13" name="Picture 12" descr="A close up of an object&#10;&#10;Description automatically generated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92" y="816240"/>
            <a:ext cx="1636244" cy="1963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29" y="1213213"/>
            <a:ext cx="1528724" cy="1053121"/>
          </a:xfrm>
          <a:prstGeom prst="rect">
            <a:avLst/>
          </a:prstGeom>
        </p:spPr>
      </p:pic>
      <p:pic>
        <p:nvPicPr>
          <p:cNvPr id="17" name="Picture 16" descr="A close up of an objec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504" y="1289986"/>
            <a:ext cx="1270000" cy="1016000"/>
          </a:xfrm>
          <a:prstGeom prst="rect">
            <a:avLst/>
          </a:prstGeom>
        </p:spPr>
      </p:pic>
      <p:pic>
        <p:nvPicPr>
          <p:cNvPr id="19" name="Picture 18" descr="A picture containing clothing, drawing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37" y="2495432"/>
            <a:ext cx="1357397" cy="1428631"/>
          </a:xfrm>
          <a:prstGeom prst="rect">
            <a:avLst/>
          </a:prstGeom>
        </p:spPr>
      </p:pic>
      <p:pic>
        <p:nvPicPr>
          <p:cNvPr id="21" name="Picture 20" descr="A close up of a device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86" y="2224693"/>
            <a:ext cx="1970107" cy="1970107"/>
          </a:xfrm>
          <a:prstGeom prst="rect">
            <a:avLst/>
          </a:prstGeom>
        </p:spPr>
      </p:pic>
      <p:pic>
        <p:nvPicPr>
          <p:cNvPr id="23" name="Picture 22" descr="A picture containing triangl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96" y="3978107"/>
            <a:ext cx="1997476" cy="1997476"/>
          </a:xfrm>
          <a:prstGeom prst="rect">
            <a:avLst/>
          </a:prstGeom>
        </p:spPr>
      </p:pic>
      <p:sp>
        <p:nvSpPr>
          <p:cNvPr id="24" name="BANG HUONG DAN"/>
          <p:cNvSpPr/>
          <p:nvPr/>
        </p:nvSpPr>
        <p:spPr>
          <a:xfrm>
            <a:off x="5441792" y="1086678"/>
            <a:ext cx="6625532" cy="4955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HUONG DAN"/>
          <p:cNvSpPr/>
          <p:nvPr/>
        </p:nvSpPr>
        <p:spPr>
          <a:xfrm>
            <a:off x="-35032" y="5375283"/>
            <a:ext cx="4395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ỚNG DẪN</a:t>
            </a:r>
          </a:p>
        </p:txBody>
      </p:sp>
    </p:spTree>
    <p:extLst>
      <p:ext uri="{BB962C8B-B14F-4D97-AF65-F5344CB8AC3E}">
        <p14:creationId xmlns:p14="http://schemas.microsoft.com/office/powerpoint/2010/main" val="807064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912191" y="-733116"/>
            <a:ext cx="6481580" cy="6312281"/>
            <a:chOff x="-912191" y="-733116"/>
            <a:chExt cx="6837204" cy="6658616"/>
          </a:xfrm>
        </p:grpSpPr>
        <p:sp>
          <p:nvSpPr>
            <p:cNvPr id="5" name="Diamond 4"/>
            <p:cNvSpPr/>
            <p:nvPr/>
          </p:nvSpPr>
          <p:spPr>
            <a:xfrm rot="237035">
              <a:off x="-18587" y="-733116"/>
              <a:ext cx="5943600" cy="1850571"/>
            </a:xfrm>
            <a:prstGeom prst="diamond">
              <a:avLst/>
            </a:prstGeom>
            <a:solidFill>
              <a:srgbClr val="92D050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Diamond 5"/>
            <p:cNvSpPr/>
            <p:nvPr/>
          </p:nvSpPr>
          <p:spPr>
            <a:xfrm rot="1056945">
              <a:off x="-141514" y="-33971"/>
              <a:ext cx="5943600" cy="1850571"/>
            </a:xfrm>
            <a:prstGeom prst="diamond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Diamond 6"/>
            <p:cNvSpPr/>
            <p:nvPr/>
          </p:nvSpPr>
          <p:spPr>
            <a:xfrm rot="1800000">
              <a:off x="-392973" y="552771"/>
              <a:ext cx="5943600" cy="1850571"/>
            </a:xfrm>
            <a:prstGeom prst="diamond">
              <a:avLst/>
            </a:prstGeom>
            <a:solidFill>
              <a:srgbClr val="FFFF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Diamond 7"/>
            <p:cNvSpPr/>
            <p:nvPr/>
          </p:nvSpPr>
          <p:spPr>
            <a:xfrm rot="3076755">
              <a:off x="-1139818" y="1368185"/>
              <a:ext cx="5943600" cy="1850571"/>
            </a:xfrm>
            <a:prstGeom prst="diamond">
              <a:avLst/>
            </a:prstGeom>
            <a:solidFill>
              <a:srgbClr val="00B0F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Diamond 8"/>
            <p:cNvSpPr/>
            <p:nvPr/>
          </p:nvSpPr>
          <p:spPr>
            <a:xfrm rot="4172369">
              <a:off x="-1943305" y="1825386"/>
              <a:ext cx="5943600" cy="1850571"/>
            </a:xfrm>
            <a:prstGeom prst="diamond">
              <a:avLst/>
            </a:prstGeom>
            <a:solidFill>
              <a:srgbClr val="7030A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Diamond 9"/>
            <p:cNvSpPr/>
            <p:nvPr/>
          </p:nvSpPr>
          <p:spPr>
            <a:xfrm rot="5400000">
              <a:off x="-2958705" y="2028414"/>
              <a:ext cx="5943600" cy="1850571"/>
            </a:xfrm>
            <a:prstGeom prst="diamond">
              <a:avLst/>
            </a:prstGeom>
            <a:solidFill>
              <a:srgbClr val="FF0000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895388" y="452879"/>
            <a:ext cx="65774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GÕ THANH PHÁCH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776795" y="1814219"/>
            <a:ext cx="6814628" cy="2975171"/>
            <a:chOff x="5073752" y="1674383"/>
            <a:chExt cx="6814628" cy="2975171"/>
          </a:xfrm>
        </p:grpSpPr>
        <p:pic>
          <p:nvPicPr>
            <p:cNvPr id="13" name="Picture 12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384" y="1861756"/>
              <a:ext cx="358412" cy="1114194"/>
            </a:xfrm>
            <a:prstGeom prst="rect">
              <a:avLst/>
            </a:prstGeom>
          </p:spPr>
        </p:pic>
        <p:pic>
          <p:nvPicPr>
            <p:cNvPr id="14" name="Picture 13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959" y="1861756"/>
              <a:ext cx="358412" cy="1114194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8775510" y="1861756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000" y="1848846"/>
              <a:ext cx="358412" cy="1114194"/>
            </a:xfrm>
            <a:prstGeom prst="rect">
              <a:avLst/>
            </a:prstGeom>
          </p:spPr>
        </p:pic>
        <p:pic>
          <p:nvPicPr>
            <p:cNvPr id="18" name="Picture 17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1575" y="1848846"/>
              <a:ext cx="358412" cy="1114194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1780296" y="1848846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073752" y="1674383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3752" y="2247824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23" name="Picture 22" descr="A close up of an object&#10;&#10;Description automatically generated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70" y="2894800"/>
              <a:ext cx="1462295" cy="17547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048" y="3257436"/>
              <a:ext cx="1336786" cy="92089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39" y="3257436"/>
              <a:ext cx="1336786" cy="92089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594" y="3257435"/>
              <a:ext cx="1336786" cy="920897"/>
            </a:xfrm>
            <a:prstGeom prst="rect">
              <a:avLst/>
            </a:prstGeom>
          </p:spPr>
        </p:pic>
      </p:grpSp>
      <p:sp>
        <p:nvSpPr>
          <p:cNvPr id="24" name="Rectangle 10"/>
          <p:cNvSpPr/>
          <p:nvPr/>
        </p:nvSpPr>
        <p:spPr>
          <a:xfrm>
            <a:off x="5441792" y="452879"/>
            <a:ext cx="58836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GÕ TRỐNG CON</a:t>
            </a:r>
          </a:p>
        </p:txBody>
      </p:sp>
      <p:grpSp>
        <p:nvGrpSpPr>
          <p:cNvPr id="29" name="Group 22"/>
          <p:cNvGrpSpPr/>
          <p:nvPr/>
        </p:nvGrpSpPr>
        <p:grpSpPr>
          <a:xfrm>
            <a:off x="5030351" y="2136048"/>
            <a:ext cx="6706544" cy="2388953"/>
            <a:chOff x="4776795" y="1814219"/>
            <a:chExt cx="6706544" cy="2388953"/>
          </a:xfrm>
        </p:grpSpPr>
        <p:pic>
          <p:nvPicPr>
            <p:cNvPr id="30" name="Picture 11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427" y="2001592"/>
              <a:ext cx="358412" cy="1114194"/>
            </a:xfrm>
            <a:prstGeom prst="rect">
              <a:avLst/>
            </a:prstGeom>
          </p:spPr>
        </p:pic>
        <p:sp>
          <p:nvSpPr>
            <p:cNvPr id="31" name="TextBox 12"/>
            <p:cNvSpPr txBox="1"/>
            <p:nvPr/>
          </p:nvSpPr>
          <p:spPr>
            <a:xfrm>
              <a:off x="4776795" y="1814219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4776795" y="238766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33" name="Picture 15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168" y="1982055"/>
              <a:ext cx="360393" cy="1174825"/>
            </a:xfrm>
            <a:prstGeom prst="rect">
              <a:avLst/>
            </a:prstGeom>
          </p:spPr>
        </p:pic>
        <p:cxnSp>
          <p:nvCxnSpPr>
            <p:cNvPr id="34" name="Straight Connector 16"/>
            <p:cNvCxnSpPr/>
            <p:nvPr/>
          </p:nvCxnSpPr>
          <p:spPr>
            <a:xfrm>
              <a:off x="8478553" y="200159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7"/>
            <p:cNvCxnSpPr/>
            <p:nvPr/>
          </p:nvCxnSpPr>
          <p:spPr>
            <a:xfrm>
              <a:off x="11483339" y="198868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18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787" y="1982055"/>
              <a:ext cx="360393" cy="1174825"/>
            </a:xfrm>
            <a:prstGeom prst="rect">
              <a:avLst/>
            </a:prstGeom>
          </p:spPr>
        </p:pic>
        <p:pic>
          <p:nvPicPr>
            <p:cNvPr id="37" name="Picture 19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1894" y="1982055"/>
              <a:ext cx="360393" cy="1174825"/>
            </a:xfrm>
            <a:prstGeom prst="rect">
              <a:avLst/>
            </a:prstGeom>
          </p:spPr>
        </p:pic>
        <p:pic>
          <p:nvPicPr>
            <p:cNvPr id="38" name="Picture 21" descr="A close up of an object&#10;&#10;Description automatically generated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660" y="3381957"/>
              <a:ext cx="1026519" cy="821215"/>
            </a:xfrm>
            <a:prstGeom prst="rect">
              <a:avLst/>
            </a:prstGeom>
          </p:spPr>
        </p:pic>
      </p:grpSp>
      <p:sp>
        <p:nvSpPr>
          <p:cNvPr id="39" name="Rectangle 18"/>
          <p:cNvSpPr/>
          <p:nvPr/>
        </p:nvSpPr>
        <p:spPr>
          <a:xfrm>
            <a:off x="5591675" y="452879"/>
            <a:ext cx="55839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BỘ GÕ C</a:t>
            </a:r>
            <a:r>
              <a:rPr kumimoji="0" lang="vi-VN" sz="4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THỂ</a:t>
            </a:r>
          </a:p>
        </p:txBody>
      </p:sp>
      <p:grpSp>
        <p:nvGrpSpPr>
          <p:cNvPr id="40" name="Group 26"/>
          <p:cNvGrpSpPr/>
          <p:nvPr/>
        </p:nvGrpSpPr>
        <p:grpSpPr>
          <a:xfrm>
            <a:off x="4776795" y="1814219"/>
            <a:ext cx="6706544" cy="2610010"/>
            <a:chOff x="4776795" y="1814219"/>
            <a:chExt cx="6706544" cy="2610010"/>
          </a:xfrm>
        </p:grpSpPr>
        <p:pic>
          <p:nvPicPr>
            <p:cNvPr id="41" name="Picture 10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427" y="2001592"/>
              <a:ext cx="358412" cy="1114194"/>
            </a:xfrm>
            <a:prstGeom prst="rect">
              <a:avLst/>
            </a:prstGeom>
          </p:spPr>
        </p:pic>
        <p:pic>
          <p:nvPicPr>
            <p:cNvPr id="42" name="Picture 11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002" y="2001592"/>
              <a:ext cx="358412" cy="1114194"/>
            </a:xfrm>
            <a:prstGeom prst="rect">
              <a:avLst/>
            </a:prstGeom>
          </p:spPr>
        </p:pic>
        <p:cxnSp>
          <p:nvCxnSpPr>
            <p:cNvPr id="43" name="Straight Connector 12"/>
            <p:cNvCxnSpPr/>
            <p:nvPr/>
          </p:nvCxnSpPr>
          <p:spPr>
            <a:xfrm>
              <a:off x="8478553" y="200159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13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1043" y="1988682"/>
              <a:ext cx="358412" cy="1114194"/>
            </a:xfrm>
            <a:prstGeom prst="rect">
              <a:avLst/>
            </a:prstGeom>
          </p:spPr>
        </p:pic>
        <p:pic>
          <p:nvPicPr>
            <p:cNvPr id="45" name="Picture 14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618" y="1988682"/>
              <a:ext cx="358412" cy="1114194"/>
            </a:xfrm>
            <a:prstGeom prst="rect">
              <a:avLst/>
            </a:prstGeom>
          </p:spPr>
        </p:pic>
        <p:cxnSp>
          <p:nvCxnSpPr>
            <p:cNvPr id="46" name="Straight Connector 15"/>
            <p:cNvCxnSpPr/>
            <p:nvPr/>
          </p:nvCxnSpPr>
          <p:spPr>
            <a:xfrm>
              <a:off x="11483339" y="198868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16"/>
            <p:cNvSpPr txBox="1"/>
            <p:nvPr/>
          </p:nvSpPr>
          <p:spPr>
            <a:xfrm>
              <a:off x="4776795" y="1814219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TextBox 17"/>
            <p:cNvSpPr txBox="1"/>
            <p:nvPr/>
          </p:nvSpPr>
          <p:spPr>
            <a:xfrm>
              <a:off x="4776795" y="238766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49" name="Picture 20" descr="A picture containing clothing, drawing&#10;&#10;Description automatically generated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534" y="3359132"/>
              <a:ext cx="927255" cy="975916"/>
            </a:xfrm>
            <a:prstGeom prst="rect">
              <a:avLst/>
            </a:prstGeom>
          </p:spPr>
        </p:pic>
        <p:pic>
          <p:nvPicPr>
            <p:cNvPr id="50" name="Picture 22" descr="A close up of a logo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824" y="3359132"/>
              <a:ext cx="1270000" cy="1016000"/>
            </a:xfrm>
            <a:prstGeom prst="rect">
              <a:avLst/>
            </a:prstGeom>
          </p:spPr>
        </p:pic>
        <p:pic>
          <p:nvPicPr>
            <p:cNvPr id="51" name="Picture 24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704" y="3310035"/>
              <a:ext cx="801859" cy="1114194"/>
            </a:xfrm>
            <a:prstGeom prst="rect">
              <a:avLst/>
            </a:prstGeom>
          </p:spPr>
        </p:pic>
        <p:pic>
          <p:nvPicPr>
            <p:cNvPr id="52" name="Picture 25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78628" y="3310035"/>
              <a:ext cx="801858" cy="1114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5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4" grpId="1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181595" y="4773285"/>
            <a:ext cx="4905754" cy="1771286"/>
            <a:chOff x="4776795" y="1814219"/>
            <a:chExt cx="6706544" cy="2610010"/>
          </a:xfrm>
        </p:grpSpPr>
        <p:pic>
          <p:nvPicPr>
            <p:cNvPr id="52" name="Picture 51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427" y="2001592"/>
              <a:ext cx="358412" cy="1114194"/>
            </a:xfrm>
            <a:prstGeom prst="rect">
              <a:avLst/>
            </a:prstGeom>
          </p:spPr>
        </p:pic>
        <p:pic>
          <p:nvPicPr>
            <p:cNvPr id="53" name="Picture 52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002" y="2001592"/>
              <a:ext cx="358412" cy="1114194"/>
            </a:xfrm>
            <a:prstGeom prst="rect">
              <a:avLst/>
            </a:prstGeom>
          </p:spPr>
        </p:pic>
        <p:cxnSp>
          <p:nvCxnSpPr>
            <p:cNvPr id="54" name="Straight Connector 53"/>
            <p:cNvCxnSpPr/>
            <p:nvPr/>
          </p:nvCxnSpPr>
          <p:spPr>
            <a:xfrm>
              <a:off x="8478553" y="200159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1043" y="1988682"/>
              <a:ext cx="358412" cy="1114194"/>
            </a:xfrm>
            <a:prstGeom prst="rect">
              <a:avLst/>
            </a:prstGeom>
          </p:spPr>
        </p:pic>
        <p:pic>
          <p:nvPicPr>
            <p:cNvPr id="56" name="Picture 55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618" y="1988682"/>
              <a:ext cx="358412" cy="1114194"/>
            </a:xfrm>
            <a:prstGeom prst="rect">
              <a:avLst/>
            </a:prstGeom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11483339" y="198868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776795" y="1814219"/>
              <a:ext cx="612241" cy="952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76795" y="2387660"/>
              <a:ext cx="612241" cy="952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60" name="Picture 59" descr="A picture containing clothing, drawing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534" y="3359132"/>
              <a:ext cx="927255" cy="975916"/>
            </a:xfrm>
            <a:prstGeom prst="rect">
              <a:avLst/>
            </a:prstGeom>
          </p:spPr>
        </p:pic>
        <p:pic>
          <p:nvPicPr>
            <p:cNvPr id="61" name="Picture 60" descr="A close up of a logo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824" y="3359132"/>
              <a:ext cx="1270000" cy="1016000"/>
            </a:xfrm>
            <a:prstGeom prst="rect">
              <a:avLst/>
            </a:prstGeom>
          </p:spPr>
        </p:pic>
        <p:pic>
          <p:nvPicPr>
            <p:cNvPr id="62" name="Picture 61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704" y="3310035"/>
              <a:ext cx="801859" cy="1114194"/>
            </a:xfrm>
            <a:prstGeom prst="rect">
              <a:avLst/>
            </a:prstGeom>
          </p:spPr>
        </p:pic>
        <p:pic>
          <p:nvPicPr>
            <p:cNvPr id="63" name="Picture 62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78628" y="3310035"/>
              <a:ext cx="801858" cy="1114194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2540864" y="0"/>
            <a:ext cx="84012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HỢP THANH PHÁCH, TRỐNG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BỘ GÕ C</a:t>
            </a: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THỂ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127724" y="3014548"/>
            <a:ext cx="5039558" cy="1964405"/>
            <a:chOff x="5073752" y="1674383"/>
            <a:chExt cx="6814628" cy="2975171"/>
          </a:xfrm>
        </p:grpSpPr>
        <p:pic>
          <p:nvPicPr>
            <p:cNvPr id="27" name="Picture 26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384" y="1861756"/>
              <a:ext cx="358412" cy="1114194"/>
            </a:xfrm>
            <a:prstGeom prst="rect">
              <a:avLst/>
            </a:prstGeom>
          </p:spPr>
        </p:pic>
        <p:pic>
          <p:nvPicPr>
            <p:cNvPr id="28" name="Picture 27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959" y="1861756"/>
              <a:ext cx="358412" cy="1114194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8775510" y="1861756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000" y="1848846"/>
              <a:ext cx="358412" cy="1114194"/>
            </a:xfrm>
            <a:prstGeom prst="rect">
              <a:avLst/>
            </a:prstGeom>
          </p:spPr>
        </p:pic>
        <p:pic>
          <p:nvPicPr>
            <p:cNvPr id="33" name="Picture 32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1575" y="1848846"/>
              <a:ext cx="358412" cy="1114194"/>
            </a:xfrm>
            <a:prstGeom prst="rect">
              <a:avLst/>
            </a:prstGeom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11780296" y="1848846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073752" y="1674383"/>
              <a:ext cx="561848" cy="978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73752" y="2247824"/>
              <a:ext cx="561848" cy="9788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37" name="Picture 36" descr="A close up of an object&#10;&#10;Description automatically generated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70" y="2894800"/>
              <a:ext cx="1462295" cy="175475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048" y="3257436"/>
              <a:ext cx="1336786" cy="9208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39" y="3257436"/>
              <a:ext cx="1336786" cy="92089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594" y="3257435"/>
              <a:ext cx="1336786" cy="92089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2087440" y="1506935"/>
            <a:ext cx="4999906" cy="1578470"/>
            <a:chOff x="4776795" y="1814219"/>
            <a:chExt cx="6706544" cy="2388953"/>
          </a:xfrm>
        </p:grpSpPr>
        <p:pic>
          <p:nvPicPr>
            <p:cNvPr id="42" name="Picture 41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8448" y="2001592"/>
              <a:ext cx="328756" cy="111419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776795" y="1814219"/>
              <a:ext cx="534695" cy="978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76795" y="2387660"/>
              <a:ext cx="534695" cy="978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45" name="Picture 44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168" y="1982055"/>
              <a:ext cx="360393" cy="1174825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8478553" y="200159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483339" y="198868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787" y="1982055"/>
              <a:ext cx="360393" cy="1174825"/>
            </a:xfrm>
            <a:prstGeom prst="rect">
              <a:avLst/>
            </a:prstGeom>
          </p:spPr>
        </p:pic>
        <p:pic>
          <p:nvPicPr>
            <p:cNvPr id="49" name="Picture 48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1894" y="1982055"/>
              <a:ext cx="360393" cy="1174825"/>
            </a:xfrm>
            <a:prstGeom prst="rect">
              <a:avLst/>
            </a:prstGeom>
          </p:spPr>
        </p:pic>
        <p:pic>
          <p:nvPicPr>
            <p:cNvPr id="50" name="Picture 49" descr="A close up of an object&#10;&#10;Description automatically generated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660" y="3381957"/>
              <a:ext cx="1026519" cy="821215"/>
            </a:xfrm>
            <a:prstGeom prst="rect">
              <a:avLst/>
            </a:prstGeom>
          </p:spPr>
        </p:pic>
      </p:grpSp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991" y="1571589"/>
            <a:ext cx="4063607" cy="4063607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</p:cNvPr>
          <p:cNvSpPr/>
          <p:nvPr/>
        </p:nvSpPr>
        <p:spPr>
          <a:xfrm>
            <a:off x="11045687" y="6096000"/>
            <a:ext cx="808382" cy="689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Hình Bầu dục 63"/>
          <p:cNvSpPr/>
          <p:nvPr/>
        </p:nvSpPr>
        <p:spPr>
          <a:xfrm>
            <a:off x="7982857" y="-4441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Hình Bầu dục 64"/>
          <p:cNvSpPr/>
          <p:nvPr/>
        </p:nvSpPr>
        <p:spPr>
          <a:xfrm>
            <a:off x="8135257" y="-4288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Hình Bầu dục 65"/>
          <p:cNvSpPr/>
          <p:nvPr/>
        </p:nvSpPr>
        <p:spPr>
          <a:xfrm>
            <a:off x="8287657" y="-4136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Hình Bầu dục 66"/>
          <p:cNvSpPr/>
          <p:nvPr/>
        </p:nvSpPr>
        <p:spPr>
          <a:xfrm>
            <a:off x="8440057" y="-3984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Hình Bầu dục 67"/>
          <p:cNvSpPr/>
          <p:nvPr/>
        </p:nvSpPr>
        <p:spPr>
          <a:xfrm>
            <a:off x="8592457" y="-3831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Hình Bầu dục 68"/>
          <p:cNvSpPr/>
          <p:nvPr/>
        </p:nvSpPr>
        <p:spPr>
          <a:xfrm>
            <a:off x="8744857" y="-3679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Hình Bầu dục 69"/>
          <p:cNvSpPr/>
          <p:nvPr/>
        </p:nvSpPr>
        <p:spPr>
          <a:xfrm>
            <a:off x="8897257" y="-3526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Hình Bầu dục 70"/>
          <p:cNvSpPr/>
          <p:nvPr/>
        </p:nvSpPr>
        <p:spPr>
          <a:xfrm>
            <a:off x="9049657" y="-3374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Hình Bầu dục 71"/>
          <p:cNvSpPr/>
          <p:nvPr/>
        </p:nvSpPr>
        <p:spPr>
          <a:xfrm>
            <a:off x="9202057" y="-3222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Hình Bầu dục 72"/>
          <p:cNvSpPr/>
          <p:nvPr/>
        </p:nvSpPr>
        <p:spPr>
          <a:xfrm>
            <a:off x="9354457" y="-3069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Hình Bầu dục 73"/>
          <p:cNvSpPr/>
          <p:nvPr/>
        </p:nvSpPr>
        <p:spPr>
          <a:xfrm>
            <a:off x="9506857" y="-2917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ình Bầu dục 74"/>
          <p:cNvSpPr/>
          <p:nvPr/>
        </p:nvSpPr>
        <p:spPr>
          <a:xfrm>
            <a:off x="9659257" y="-2764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ình Bầu dục 75"/>
          <p:cNvSpPr/>
          <p:nvPr/>
        </p:nvSpPr>
        <p:spPr>
          <a:xfrm>
            <a:off x="9811657" y="-2612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ình Bầu dục 76"/>
          <p:cNvSpPr/>
          <p:nvPr/>
        </p:nvSpPr>
        <p:spPr>
          <a:xfrm>
            <a:off x="9964057" y="-2460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Hình Bầu dục 77"/>
          <p:cNvSpPr/>
          <p:nvPr/>
        </p:nvSpPr>
        <p:spPr>
          <a:xfrm>
            <a:off x="10116457" y="-2307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Hình Bầu dục 78"/>
          <p:cNvSpPr/>
          <p:nvPr/>
        </p:nvSpPr>
        <p:spPr>
          <a:xfrm>
            <a:off x="10268857" y="-2155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Hình Bầu dục 79"/>
          <p:cNvSpPr/>
          <p:nvPr/>
        </p:nvSpPr>
        <p:spPr>
          <a:xfrm>
            <a:off x="10421257" y="-2002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Hình Bầu dục 80"/>
          <p:cNvSpPr/>
          <p:nvPr/>
        </p:nvSpPr>
        <p:spPr>
          <a:xfrm>
            <a:off x="10573657" y="-1850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Hình Bầu dục 81"/>
          <p:cNvSpPr/>
          <p:nvPr/>
        </p:nvSpPr>
        <p:spPr>
          <a:xfrm>
            <a:off x="8135257" y="-4288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Hình Bầu dục 82"/>
          <p:cNvSpPr/>
          <p:nvPr/>
        </p:nvSpPr>
        <p:spPr>
          <a:xfrm>
            <a:off x="8287657" y="-4136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Hình Bầu dục 83"/>
          <p:cNvSpPr/>
          <p:nvPr/>
        </p:nvSpPr>
        <p:spPr>
          <a:xfrm>
            <a:off x="8440057" y="-3984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Hình Bầu dục 84"/>
          <p:cNvSpPr/>
          <p:nvPr/>
        </p:nvSpPr>
        <p:spPr>
          <a:xfrm>
            <a:off x="8592457" y="-3831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Hình Bầu dục 85"/>
          <p:cNvSpPr/>
          <p:nvPr/>
        </p:nvSpPr>
        <p:spPr>
          <a:xfrm>
            <a:off x="8744857" y="-3679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Hình Bầu dục 86"/>
          <p:cNvSpPr/>
          <p:nvPr/>
        </p:nvSpPr>
        <p:spPr>
          <a:xfrm>
            <a:off x="8897257" y="-3526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Hình Bầu dục 87"/>
          <p:cNvSpPr/>
          <p:nvPr/>
        </p:nvSpPr>
        <p:spPr>
          <a:xfrm>
            <a:off x="9049657" y="-3374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Hình Bầu dục 88"/>
          <p:cNvSpPr/>
          <p:nvPr/>
        </p:nvSpPr>
        <p:spPr>
          <a:xfrm>
            <a:off x="9202057" y="-3222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Hình Bầu dục 89"/>
          <p:cNvSpPr/>
          <p:nvPr/>
        </p:nvSpPr>
        <p:spPr>
          <a:xfrm>
            <a:off x="9354457" y="-3069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Hình Bầu dục 90"/>
          <p:cNvSpPr/>
          <p:nvPr/>
        </p:nvSpPr>
        <p:spPr>
          <a:xfrm>
            <a:off x="9506857" y="-2917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Hình Bầu dục 91"/>
          <p:cNvSpPr/>
          <p:nvPr/>
        </p:nvSpPr>
        <p:spPr>
          <a:xfrm>
            <a:off x="9659257" y="-2764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Hình Bầu dục 92"/>
          <p:cNvSpPr/>
          <p:nvPr/>
        </p:nvSpPr>
        <p:spPr>
          <a:xfrm>
            <a:off x="9811657" y="-2612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Hình Bầu dục 93"/>
          <p:cNvSpPr/>
          <p:nvPr/>
        </p:nvSpPr>
        <p:spPr>
          <a:xfrm>
            <a:off x="9964057" y="-2460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Hình Bầu dục 94"/>
          <p:cNvSpPr/>
          <p:nvPr/>
        </p:nvSpPr>
        <p:spPr>
          <a:xfrm>
            <a:off x="10116457" y="-23077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Hình Bầu dục 95"/>
          <p:cNvSpPr/>
          <p:nvPr/>
        </p:nvSpPr>
        <p:spPr>
          <a:xfrm>
            <a:off x="10268857" y="-21553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Hình Bầu dục 96"/>
          <p:cNvSpPr/>
          <p:nvPr/>
        </p:nvSpPr>
        <p:spPr>
          <a:xfrm>
            <a:off x="10421257" y="-20029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Hình Bầu dục 97"/>
          <p:cNvSpPr/>
          <p:nvPr/>
        </p:nvSpPr>
        <p:spPr>
          <a:xfrm>
            <a:off x="10573657" y="-18505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Hình Bầu dục 98"/>
          <p:cNvSpPr/>
          <p:nvPr/>
        </p:nvSpPr>
        <p:spPr>
          <a:xfrm>
            <a:off x="10726057" y="-1698174"/>
            <a:ext cx="45719" cy="62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2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>
            <a:off x="9550278" y="4130403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rgbClr val="00B050"/>
              </a:gs>
              <a:gs pos="94000">
                <a:srgbClr val="00B050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11314836" y="4138724"/>
            <a:ext cx="788670" cy="788670"/>
          </a:xfrm>
          <a:prstGeom prst="rect">
            <a:avLst/>
          </a:prstGeom>
          <a:gradFill>
            <a:gsLst>
              <a:gs pos="25000">
                <a:schemeClr val="bg1"/>
              </a:gs>
              <a:gs pos="81000">
                <a:srgbClr val="FFFF00"/>
              </a:gs>
              <a:gs pos="9400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11896583" y="649258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11807150" y="1330565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1652129" y="943995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11562696" y="1625302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1404269" y="782855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11314836" y="1464162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11169301" y="967628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11079868" y="1648935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10924895" y="831054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10835462" y="1512361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10680441" y="1125791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10591008" y="1807098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10432581" y="964651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10343148" y="1645958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0152600" y="680255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063167" y="1361562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9908194" y="915467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9818761" y="1596774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9663740" y="783153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9574307" y="1464460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9415880" y="1044034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>
            <a:off x="9326447" y="1725341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9180912" y="703795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9091479" y="1385102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8936506" y="876197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8847073" y="1557504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8692052" y="1095574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8602619" y="1776881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8444192" y="866610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8354759" y="1547917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8194348" y="751528"/>
            <a:ext cx="0" cy="717700"/>
          </a:xfrm>
          <a:prstGeom prst="line">
            <a:avLst/>
          </a:prstGeom>
          <a:ln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8104915" y="1432835"/>
            <a:ext cx="178819" cy="178819"/>
          </a:xfrm>
          <a:prstGeom prst="ellipse">
            <a:avLst/>
          </a:prstGeom>
          <a:solidFill>
            <a:srgbClr val="66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7949942" y="614954"/>
            <a:ext cx="0" cy="71770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860509" y="1296261"/>
            <a:ext cx="178819" cy="178819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705488" y="909691"/>
            <a:ext cx="0" cy="7177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7616055" y="1590998"/>
            <a:ext cx="178819" cy="178819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7457628" y="748551"/>
            <a:ext cx="0" cy="7177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368195" y="1429858"/>
            <a:ext cx="178819" cy="17881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222660" y="933324"/>
            <a:ext cx="0" cy="7177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133227" y="1614631"/>
            <a:ext cx="178819" cy="178819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978254" y="796750"/>
            <a:ext cx="0" cy="717700"/>
          </a:xfrm>
          <a:prstGeom prst="line">
            <a:avLst/>
          </a:prstGeom>
          <a:ln>
            <a:solidFill>
              <a:srgbClr val="539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888821" y="1478057"/>
            <a:ext cx="178819" cy="17881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6733800" y="1091487"/>
            <a:ext cx="0" cy="71770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44367" y="1772794"/>
            <a:ext cx="178819" cy="17881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485940" y="930347"/>
            <a:ext cx="0" cy="717700"/>
          </a:xfrm>
          <a:prstGeom prst="line">
            <a:avLst/>
          </a:prstGeom>
          <a:ln>
            <a:solidFill>
              <a:srgbClr val="F075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096000" y="0"/>
            <a:ext cx="6096000" cy="115894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05262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Freeform: Shape 83"/>
          <p:cNvSpPr/>
          <p:nvPr/>
        </p:nvSpPr>
        <p:spPr>
          <a:xfrm>
            <a:off x="-19852" y="930347"/>
            <a:ext cx="6169013" cy="404037"/>
          </a:xfrm>
          <a:custGeom>
            <a:avLst/>
            <a:gdLst>
              <a:gd name="connsiteX0" fmla="*/ 0 w 6169013"/>
              <a:gd name="connsiteY0" fmla="*/ 0 h 404037"/>
              <a:gd name="connsiteX1" fmla="*/ 5966995 w 6169013"/>
              <a:gd name="connsiteY1" fmla="*/ 0 h 404037"/>
              <a:gd name="connsiteX2" fmla="*/ 6169013 w 6169013"/>
              <a:gd name="connsiteY2" fmla="*/ 202019 h 404037"/>
              <a:gd name="connsiteX3" fmla="*/ 5966995 w 6169013"/>
              <a:gd name="connsiteY3" fmla="*/ 404037 h 404037"/>
              <a:gd name="connsiteX4" fmla="*/ 0 w 6169013"/>
              <a:gd name="connsiteY4" fmla="*/ 404037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013" h="404037">
                <a:moveTo>
                  <a:pt x="0" y="0"/>
                </a:moveTo>
                <a:lnTo>
                  <a:pt x="5966995" y="0"/>
                </a:lnTo>
                <a:lnTo>
                  <a:pt x="6169013" y="202019"/>
                </a:lnTo>
                <a:lnTo>
                  <a:pt x="5966995" y="404037"/>
                </a:lnTo>
                <a:lnTo>
                  <a:pt x="0" y="404037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Pentagon 6"/>
          <p:cNvSpPr/>
          <p:nvPr/>
        </p:nvSpPr>
        <p:spPr>
          <a:xfrm>
            <a:off x="0" y="850604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Freeform: Shape 98"/>
          <p:cNvSpPr/>
          <p:nvPr/>
        </p:nvSpPr>
        <p:spPr>
          <a:xfrm>
            <a:off x="-19852" y="1115061"/>
            <a:ext cx="5872284" cy="58480"/>
          </a:xfrm>
          <a:custGeom>
            <a:avLst/>
            <a:gdLst>
              <a:gd name="connsiteX0" fmla="*/ 0 w 5872284"/>
              <a:gd name="connsiteY0" fmla="*/ 0 h 58480"/>
              <a:gd name="connsiteX1" fmla="*/ 5872284 w 5872284"/>
              <a:gd name="connsiteY1" fmla="*/ 0 h 58480"/>
              <a:gd name="connsiteX2" fmla="*/ 5872284 w 5872284"/>
              <a:gd name="connsiteY2" fmla="*/ 58480 h 58480"/>
              <a:gd name="connsiteX3" fmla="*/ 0 w 5872284"/>
              <a:gd name="connsiteY3" fmla="*/ 58480 h 5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2284" h="58480">
                <a:moveTo>
                  <a:pt x="0" y="0"/>
                </a:moveTo>
                <a:lnTo>
                  <a:pt x="5872284" y="0"/>
                </a:lnTo>
                <a:lnTo>
                  <a:pt x="5872284" y="58480"/>
                </a:lnTo>
                <a:lnTo>
                  <a:pt x="0" y="58480"/>
                </a:lnTo>
                <a:close/>
              </a:path>
            </a:pathLst>
          </a:cu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lowchart: Data 8"/>
          <p:cNvSpPr/>
          <p:nvPr/>
        </p:nvSpPr>
        <p:spPr>
          <a:xfrm>
            <a:off x="5448391" y="1067215"/>
            <a:ext cx="513909" cy="106326"/>
          </a:xfrm>
          <a:prstGeom prst="flowChartInputOutpu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Freeform: Shape 99"/>
          <p:cNvSpPr/>
          <p:nvPr/>
        </p:nvSpPr>
        <p:spPr>
          <a:xfrm flipH="1">
            <a:off x="6008318" y="5868007"/>
            <a:ext cx="6183682" cy="404037"/>
          </a:xfrm>
          <a:custGeom>
            <a:avLst/>
            <a:gdLst>
              <a:gd name="connsiteX0" fmla="*/ 5981664 w 6183682"/>
              <a:gd name="connsiteY0" fmla="*/ 0 h 404037"/>
              <a:gd name="connsiteX1" fmla="*/ 0 w 6183682"/>
              <a:gd name="connsiteY1" fmla="*/ 0 h 404037"/>
              <a:gd name="connsiteX2" fmla="*/ 0 w 6183682"/>
              <a:gd name="connsiteY2" fmla="*/ 404037 h 404037"/>
              <a:gd name="connsiteX3" fmla="*/ 5981664 w 6183682"/>
              <a:gd name="connsiteY3" fmla="*/ 404037 h 404037"/>
              <a:gd name="connsiteX4" fmla="*/ 6183682 w 6183682"/>
              <a:gd name="connsiteY4" fmla="*/ 202019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682" h="404037">
                <a:moveTo>
                  <a:pt x="5981664" y="0"/>
                </a:moveTo>
                <a:lnTo>
                  <a:pt x="0" y="0"/>
                </a:lnTo>
                <a:lnTo>
                  <a:pt x="0" y="404037"/>
                </a:lnTo>
                <a:lnTo>
                  <a:pt x="5981664" y="404037"/>
                </a:lnTo>
                <a:lnTo>
                  <a:pt x="6183682" y="202019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0" y="6070026"/>
            <a:ext cx="6096000" cy="404037"/>
          </a:xfrm>
          <a:prstGeom prst="flowChart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0" y="6187858"/>
            <a:ext cx="12192000" cy="670142"/>
          </a:xfrm>
          <a:prstGeom prst="flowChart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rrow: Pentagon 12"/>
          <p:cNvSpPr/>
          <p:nvPr/>
        </p:nvSpPr>
        <p:spPr>
          <a:xfrm flipH="1">
            <a:off x="6096000" y="5990283"/>
            <a:ext cx="6096000" cy="404037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5730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730" y="2483842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37872" y="2481505"/>
            <a:ext cx="788670" cy="78867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0014" y="2481505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0014" y="1577340"/>
            <a:ext cx="788670" cy="78867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4026" y="1577340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75315" y="24815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98698" y="24815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96264" y="1569217"/>
            <a:ext cx="788670" cy="788670"/>
          </a:xfrm>
          <a:prstGeom prst="rect">
            <a:avLst/>
          </a:prstGeom>
          <a:solidFill>
            <a:srgbClr val="379F48"/>
          </a:solidFill>
          <a:ln>
            <a:solidFill>
              <a:srgbClr val="379F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50014" y="337680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92D050"/>
              </a:gs>
              <a:gs pos="18000">
                <a:srgbClr val="92D050"/>
              </a:gs>
              <a:gs pos="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96264" y="3393793"/>
            <a:ext cx="788670" cy="788670"/>
          </a:xfrm>
          <a:prstGeom prst="rect">
            <a:avLst/>
          </a:prstGeom>
          <a:gradFill>
            <a:gsLst>
              <a:gs pos="76000">
                <a:schemeClr val="bg1"/>
              </a:gs>
              <a:gs pos="26000">
                <a:srgbClr val="FFFF00"/>
              </a:gs>
              <a:gs pos="18000">
                <a:srgbClr val="FFFF00"/>
              </a:gs>
              <a:gs pos="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0266" y="2480722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16034" y="2069063"/>
            <a:ext cx="53016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CA MUÔN LOÀI</a:t>
            </a:r>
            <a:endParaRPr kumimoji="0" lang="en-US" sz="36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96507" y="1611654"/>
            <a:ext cx="178819" cy="1788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1314836" y="4999503"/>
            <a:ext cx="788670" cy="788670"/>
          </a:xfrm>
          <a:prstGeom prst="rect">
            <a:avLst/>
          </a:prstGeom>
          <a:solidFill>
            <a:srgbClr val="A2D402"/>
          </a:solidFill>
          <a:ln>
            <a:solidFill>
              <a:srgbClr val="A2D4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0432557" y="4999503"/>
            <a:ext cx="788670" cy="788670"/>
          </a:xfrm>
          <a:prstGeom prst="rect">
            <a:avLst/>
          </a:prstGeom>
          <a:solidFill>
            <a:srgbClr val="93FBAC"/>
          </a:solidFill>
          <a:ln>
            <a:solidFill>
              <a:srgbClr val="93FB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550278" y="4999205"/>
            <a:ext cx="788670" cy="78867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8667999" y="4999205"/>
            <a:ext cx="788670" cy="788670"/>
          </a:xfrm>
          <a:prstGeom prst="rect">
            <a:avLst/>
          </a:prstGeom>
          <a:solidFill>
            <a:srgbClr val="005C12"/>
          </a:solidFill>
          <a:ln>
            <a:solidFill>
              <a:srgbClr val="005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8664273" y="4123065"/>
            <a:ext cx="788670" cy="788670"/>
          </a:xfrm>
          <a:prstGeom prst="rect">
            <a:avLst/>
          </a:prstGeom>
          <a:gradFill>
            <a:gsLst>
              <a:gs pos="24000">
                <a:schemeClr val="bg1"/>
              </a:gs>
              <a:gs pos="81000">
                <a:schemeClr val="bg1">
                  <a:lumMod val="85000"/>
                </a:schemeClr>
              </a:gs>
              <a:gs pos="94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773044" y="5003366"/>
            <a:ext cx="788670" cy="78867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2" y="4093201"/>
            <a:ext cx="7240866" cy="1822904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>
          <a:xfrm>
            <a:off x="6827485" y="2679541"/>
            <a:ext cx="49518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ÂM NHẠC CỦA EM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-19852" y="0"/>
            <a:ext cx="12211852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32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47" grpId="0" animBg="1"/>
      <p:bldP spid="49" grpId="0" animBg="1"/>
      <p:bldP spid="51" grpId="0" animBg="1"/>
      <p:bldP spid="53" grpId="0" animBg="1"/>
      <p:bldP spid="37" grpId="0" animBg="1"/>
      <p:bldP spid="35" grpId="0" animBg="1"/>
      <p:bldP spid="33" grpId="0" animBg="1"/>
      <p:bldP spid="27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VONG TRON"/>
          <p:cNvGrpSpPr/>
          <p:nvPr/>
        </p:nvGrpSpPr>
        <p:grpSpPr>
          <a:xfrm>
            <a:off x="-2162175" y="1266825"/>
            <a:ext cx="4324350" cy="4324350"/>
            <a:chOff x="-2162175" y="352425"/>
            <a:chExt cx="4324350" cy="4324350"/>
          </a:xfrm>
        </p:grpSpPr>
        <p:sp>
          <p:nvSpPr>
            <p:cNvPr id="4" name="Oval 3"/>
            <p:cNvSpPr/>
            <p:nvPr/>
          </p:nvSpPr>
          <p:spPr>
            <a:xfrm>
              <a:off x="-2162175" y="352425"/>
              <a:ext cx="4324350" cy="432435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>
              <a:stCxn id="4" idx="0"/>
              <a:endCxn id="4" idx="4"/>
            </p:cNvCxnSpPr>
            <p:nvPr/>
          </p:nvCxnSpPr>
          <p:spPr>
            <a:xfrm>
              <a:off x="0" y="352425"/>
              <a:ext cx="0" cy="432435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  <a:endCxn id="4" idx="6"/>
            </p:cNvCxnSpPr>
            <p:nvPr/>
          </p:nvCxnSpPr>
          <p:spPr>
            <a:xfrm>
              <a:off x="-2162175" y="2514600"/>
              <a:ext cx="432435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4" idx="1"/>
              <a:endCxn id="4" idx="5"/>
            </p:cNvCxnSpPr>
            <p:nvPr/>
          </p:nvCxnSpPr>
          <p:spPr>
            <a:xfrm>
              <a:off x="-1528889" y="985711"/>
              <a:ext cx="3057778" cy="305777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4" idx="7"/>
              <a:endCxn id="4" idx="3"/>
            </p:cNvCxnSpPr>
            <p:nvPr/>
          </p:nvCxnSpPr>
          <p:spPr>
            <a:xfrm flipH="1">
              <a:off x="-1528889" y="985711"/>
              <a:ext cx="3057778" cy="305777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 rot="1475289">
              <a:off x="152326" y="670200"/>
              <a:ext cx="8771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6434319">
              <a:off x="896773" y="2576638"/>
              <a:ext cx="877163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12306859">
              <a:off x="-976160" y="3368999"/>
              <a:ext cx="8771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7630834">
              <a:off x="-1747303" y="1519828"/>
              <a:ext cx="8771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20168851">
              <a:off x="-1028858" y="825280"/>
              <a:ext cx="9541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9255087">
              <a:off x="78045" y="3469381"/>
              <a:ext cx="95410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 rot="4360578">
              <a:off x="1142951" y="1511159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14647993">
              <a:off x="-1599592" y="2627793"/>
              <a:ext cx="5309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FFC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7" name="Circle: Hollow 16"/>
          <p:cNvSpPr/>
          <p:nvPr/>
        </p:nvSpPr>
        <p:spPr>
          <a:xfrm>
            <a:off x="-2419415" y="986799"/>
            <a:ext cx="4876904" cy="4876902"/>
          </a:xfrm>
          <a:prstGeom prst="donut">
            <a:avLst>
              <a:gd name="adj" fmla="val 7814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rrow: Right 17"/>
          <p:cNvSpPr/>
          <p:nvPr/>
        </p:nvSpPr>
        <p:spPr>
          <a:xfrm>
            <a:off x="38723" y="3223198"/>
            <a:ext cx="1217993" cy="37876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-361950" y="3035057"/>
            <a:ext cx="723900" cy="723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NguoiToiYeuToiThuong-V.A-25255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5253" y="-1766649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807502" y="-29492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959902" y="-27968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12302" y="-26444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64702" y="-24920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17102" y="-23396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69502" y="-21872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721902" y="-20348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74302" y="-18824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026702" y="-17300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79102" y="-15776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31502" y="-14252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83902" y="-12728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36302" y="-11204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788702" y="-9680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941102" y="-8156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093502" y="-6632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245902" y="-5108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398302" y="-358408"/>
            <a:ext cx="8994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1"/>
          <p:cNvSpPr/>
          <p:nvPr/>
        </p:nvSpPr>
        <p:spPr>
          <a:xfrm>
            <a:off x="2457489" y="239843"/>
            <a:ext cx="1350013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2"/>
          <p:cNvSpPr/>
          <p:nvPr/>
        </p:nvSpPr>
        <p:spPr>
          <a:xfrm>
            <a:off x="3957700" y="239843"/>
            <a:ext cx="12663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3"/>
          <p:cNvSpPr/>
          <p:nvPr/>
        </p:nvSpPr>
        <p:spPr>
          <a:xfrm>
            <a:off x="5374270" y="239843"/>
            <a:ext cx="12663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4"/>
          <p:cNvSpPr/>
          <p:nvPr/>
        </p:nvSpPr>
        <p:spPr>
          <a:xfrm>
            <a:off x="6790840" y="239843"/>
            <a:ext cx="12663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5"/>
          <p:cNvSpPr/>
          <p:nvPr/>
        </p:nvSpPr>
        <p:spPr>
          <a:xfrm>
            <a:off x="8207410" y="239843"/>
            <a:ext cx="12663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3" name="nhom 1"/>
          <p:cNvGrpSpPr/>
          <p:nvPr/>
        </p:nvGrpSpPr>
        <p:grpSpPr>
          <a:xfrm>
            <a:off x="2965084" y="2271482"/>
            <a:ext cx="6814628" cy="2975171"/>
            <a:chOff x="5073752" y="1674383"/>
            <a:chExt cx="6814628" cy="2975171"/>
          </a:xfrm>
        </p:grpSpPr>
        <p:pic>
          <p:nvPicPr>
            <p:cNvPr id="44" name="Picture 43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7384" y="1861756"/>
              <a:ext cx="358412" cy="1114194"/>
            </a:xfrm>
            <a:prstGeom prst="rect">
              <a:avLst/>
            </a:prstGeom>
          </p:spPr>
        </p:pic>
        <p:pic>
          <p:nvPicPr>
            <p:cNvPr id="45" name="Picture 44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959" y="1861756"/>
              <a:ext cx="358412" cy="1114194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8775510" y="1861756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000" y="1848846"/>
              <a:ext cx="358412" cy="1114194"/>
            </a:xfrm>
            <a:prstGeom prst="rect">
              <a:avLst/>
            </a:prstGeom>
          </p:spPr>
        </p:pic>
        <p:pic>
          <p:nvPicPr>
            <p:cNvPr id="48" name="Picture 47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1575" y="1848846"/>
              <a:ext cx="358412" cy="1114194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11780296" y="1848846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073752" y="1674383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73752" y="2247824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52" name="Picture 51" descr="A close up of an object&#10;&#10;Description automatically generated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6170" y="2894800"/>
              <a:ext cx="1462295" cy="175475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048" y="3257436"/>
              <a:ext cx="1336786" cy="920897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39" y="3257436"/>
              <a:ext cx="1336786" cy="920897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594" y="3257435"/>
              <a:ext cx="1336786" cy="920897"/>
            </a:xfrm>
            <a:prstGeom prst="rect">
              <a:avLst/>
            </a:prstGeom>
          </p:spPr>
        </p:pic>
      </p:grpSp>
      <p:grpSp>
        <p:nvGrpSpPr>
          <p:cNvPr id="56" name="nhom 2"/>
          <p:cNvGrpSpPr/>
          <p:nvPr/>
        </p:nvGrpSpPr>
        <p:grpSpPr>
          <a:xfrm>
            <a:off x="2965084" y="2281821"/>
            <a:ext cx="6706544" cy="2388953"/>
            <a:chOff x="4776795" y="1814219"/>
            <a:chExt cx="6706544" cy="2388953"/>
          </a:xfrm>
        </p:grpSpPr>
        <p:pic>
          <p:nvPicPr>
            <p:cNvPr id="57" name="Picture 56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427" y="2001592"/>
              <a:ext cx="358412" cy="1114194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4776795" y="1814219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776795" y="238766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60" name="Picture 59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168" y="1982055"/>
              <a:ext cx="360393" cy="1174825"/>
            </a:xfrm>
            <a:prstGeom prst="rect">
              <a:avLst/>
            </a:prstGeom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8478553" y="200159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1483339" y="198868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787" y="1982055"/>
              <a:ext cx="360393" cy="1174825"/>
            </a:xfrm>
            <a:prstGeom prst="rect">
              <a:avLst/>
            </a:prstGeom>
          </p:spPr>
        </p:pic>
        <p:pic>
          <p:nvPicPr>
            <p:cNvPr id="64" name="Picture 63" descr="A picture containing drawing, computer, light&#10;&#10;Description automatically generated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1894" y="1982055"/>
              <a:ext cx="360393" cy="1174825"/>
            </a:xfrm>
            <a:prstGeom prst="rect">
              <a:avLst/>
            </a:prstGeom>
          </p:spPr>
        </p:pic>
        <p:pic>
          <p:nvPicPr>
            <p:cNvPr id="65" name="Picture 64" descr="A close up of an object&#10;&#10;Description automatically generated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660" y="3381957"/>
              <a:ext cx="1026519" cy="821215"/>
            </a:xfrm>
            <a:prstGeom prst="rect">
              <a:avLst/>
            </a:prstGeom>
          </p:spPr>
        </p:pic>
      </p:grpSp>
      <p:grpSp>
        <p:nvGrpSpPr>
          <p:cNvPr id="66" name="nhom 3"/>
          <p:cNvGrpSpPr/>
          <p:nvPr/>
        </p:nvGrpSpPr>
        <p:grpSpPr>
          <a:xfrm>
            <a:off x="2965084" y="2255134"/>
            <a:ext cx="6706544" cy="2610010"/>
            <a:chOff x="4776795" y="1814219"/>
            <a:chExt cx="6706544" cy="2610010"/>
          </a:xfrm>
        </p:grpSpPr>
        <p:pic>
          <p:nvPicPr>
            <p:cNvPr id="67" name="Picture 66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0427" y="2001592"/>
              <a:ext cx="358412" cy="1114194"/>
            </a:xfrm>
            <a:prstGeom prst="rect">
              <a:avLst/>
            </a:prstGeom>
          </p:spPr>
        </p:pic>
        <p:pic>
          <p:nvPicPr>
            <p:cNvPr id="68" name="Picture 67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4002" y="2001592"/>
              <a:ext cx="358412" cy="1114194"/>
            </a:xfrm>
            <a:prstGeom prst="rect">
              <a:avLst/>
            </a:prstGeom>
          </p:spPr>
        </p:pic>
        <p:cxnSp>
          <p:nvCxnSpPr>
            <p:cNvPr id="69" name="Straight Connector 68"/>
            <p:cNvCxnSpPr/>
            <p:nvPr/>
          </p:nvCxnSpPr>
          <p:spPr>
            <a:xfrm>
              <a:off x="8478553" y="200159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1043" y="1988682"/>
              <a:ext cx="358412" cy="1114194"/>
            </a:xfrm>
            <a:prstGeom prst="rect">
              <a:avLst/>
            </a:prstGeom>
          </p:spPr>
        </p:pic>
        <p:pic>
          <p:nvPicPr>
            <p:cNvPr id="71" name="Picture 70" descr="A picture containing table, mirror&#10;&#10;Description automatically generate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4618" y="1988682"/>
              <a:ext cx="358412" cy="1114194"/>
            </a:xfrm>
            <a:prstGeom prst="rect">
              <a:avLst/>
            </a:prstGeom>
          </p:spPr>
        </p:pic>
        <p:cxnSp>
          <p:nvCxnSpPr>
            <p:cNvPr id="72" name="Straight Connector 71"/>
            <p:cNvCxnSpPr/>
            <p:nvPr/>
          </p:nvCxnSpPr>
          <p:spPr>
            <a:xfrm>
              <a:off x="11483339" y="1988682"/>
              <a:ext cx="0" cy="111419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4776795" y="1814219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76795" y="2387660"/>
              <a:ext cx="5309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pic>
          <p:nvPicPr>
            <p:cNvPr id="75" name="Picture 74" descr="A picture containing clothing, drawing&#10;&#10;Description automatically generated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534" y="3359132"/>
              <a:ext cx="927255" cy="975916"/>
            </a:xfrm>
            <a:prstGeom prst="rect">
              <a:avLst/>
            </a:prstGeom>
          </p:spPr>
        </p:pic>
        <p:pic>
          <p:nvPicPr>
            <p:cNvPr id="76" name="Picture 75" descr="A close up of a logo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824" y="3359132"/>
              <a:ext cx="1270000" cy="1016000"/>
            </a:xfrm>
            <a:prstGeom prst="rect">
              <a:avLst/>
            </a:prstGeom>
          </p:spPr>
        </p:pic>
        <p:pic>
          <p:nvPicPr>
            <p:cNvPr id="77" name="Picture 76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704" y="3310035"/>
              <a:ext cx="801859" cy="1114194"/>
            </a:xfrm>
            <a:prstGeom prst="rect">
              <a:avLst/>
            </a:prstGeom>
          </p:spPr>
        </p:pic>
        <p:pic>
          <p:nvPicPr>
            <p:cNvPr id="78" name="Picture 77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78628" y="3310035"/>
              <a:ext cx="801858" cy="1114194"/>
            </a:xfrm>
            <a:prstGeom prst="rect">
              <a:avLst/>
            </a:prstGeom>
          </p:spPr>
        </p:pic>
      </p:grpSp>
      <p:sp>
        <p:nvSpPr>
          <p:cNvPr id="79" name="NHOM 4"/>
          <p:cNvSpPr/>
          <p:nvPr/>
        </p:nvSpPr>
        <p:spPr>
          <a:xfrm>
            <a:off x="2965084" y="2137570"/>
            <a:ext cx="7252342" cy="267847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HÃY DÙNG THANH PHÁCH SÁNG TẠO RA KIỂU GÕ ĐỂ ĐỆM CHO BÀI HÁT</a:t>
            </a:r>
          </a:p>
        </p:txBody>
      </p:sp>
      <p:sp>
        <p:nvSpPr>
          <p:cNvPr id="80" name="NHOM 5"/>
          <p:cNvSpPr/>
          <p:nvPr/>
        </p:nvSpPr>
        <p:spPr>
          <a:xfrm>
            <a:off x="2965084" y="2052107"/>
            <a:ext cx="7252342" cy="27639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HÃY DÙNG TRỐNG SÁNG TẠO RA KIỂU GÕ ĐỂ ĐỆM CHO BÀI HÁT</a:t>
            </a:r>
          </a:p>
        </p:txBody>
      </p:sp>
      <p:pic>
        <p:nvPicPr>
          <p:cNvPr id="83" name="LONG LANH NGOI SAO NHO (SONG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0053" y="-2339608"/>
            <a:ext cx="609600" cy="609600"/>
          </a:xfrm>
          <a:prstGeom prst="rect">
            <a:avLst/>
          </a:prstGeom>
        </p:spPr>
      </p:pic>
      <p:sp>
        <p:nvSpPr>
          <p:cNvPr id="81" name="6"/>
          <p:cNvSpPr/>
          <p:nvPr/>
        </p:nvSpPr>
        <p:spPr>
          <a:xfrm>
            <a:off x="3161156" y="1149108"/>
            <a:ext cx="13359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7"/>
          <p:cNvSpPr/>
          <p:nvPr/>
        </p:nvSpPr>
        <p:spPr>
          <a:xfrm>
            <a:off x="4679414" y="1149108"/>
            <a:ext cx="13359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8"/>
          <p:cNvSpPr/>
          <p:nvPr/>
        </p:nvSpPr>
        <p:spPr>
          <a:xfrm>
            <a:off x="6197672" y="1149108"/>
            <a:ext cx="13359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6" name="9"/>
          <p:cNvSpPr/>
          <p:nvPr/>
        </p:nvSpPr>
        <p:spPr>
          <a:xfrm>
            <a:off x="7715930" y="1149108"/>
            <a:ext cx="1335972" cy="7469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7" name="NHOM 6"/>
          <p:cNvSpPr/>
          <p:nvPr/>
        </p:nvSpPr>
        <p:spPr>
          <a:xfrm>
            <a:off x="2965084" y="2046265"/>
            <a:ext cx="7252342" cy="27697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HÃY HÁT LẠI BÀI LONG LANH NGÔI SAO NHỎ</a:t>
            </a:r>
          </a:p>
        </p:txBody>
      </p:sp>
      <p:grpSp>
        <p:nvGrpSpPr>
          <p:cNvPr id="109" name="nhom 7"/>
          <p:cNvGrpSpPr/>
          <p:nvPr/>
        </p:nvGrpSpPr>
        <p:grpSpPr>
          <a:xfrm>
            <a:off x="3642659" y="1945576"/>
            <a:ext cx="6423355" cy="3956297"/>
            <a:chOff x="3642659" y="1945576"/>
            <a:chExt cx="6423355" cy="3956297"/>
          </a:xfrm>
        </p:grpSpPr>
        <p:pic>
          <p:nvPicPr>
            <p:cNvPr id="95" name="Picture 94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916" y="1945576"/>
              <a:ext cx="2411166" cy="1340608"/>
            </a:xfrm>
            <a:prstGeom prst="rect">
              <a:avLst/>
            </a:prstGeom>
          </p:spPr>
        </p:pic>
        <p:pic>
          <p:nvPicPr>
            <p:cNvPr id="97" name="Picture 96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659" y="5016099"/>
              <a:ext cx="2532159" cy="885774"/>
            </a:xfrm>
            <a:prstGeom prst="rect">
              <a:avLst/>
            </a:prstGeom>
          </p:spPr>
        </p:pic>
        <p:pic>
          <p:nvPicPr>
            <p:cNvPr id="99" name="Picture 98" descr="A picture containing mirror, game&#10;&#10;Description automatically generated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229" y="3594758"/>
              <a:ext cx="2572785" cy="1302017"/>
            </a:xfrm>
            <a:prstGeom prst="rect">
              <a:avLst/>
            </a:prstGeom>
          </p:spPr>
        </p:pic>
        <p:cxnSp>
          <p:nvCxnSpPr>
            <p:cNvPr id="101" name="Straight Connector 100"/>
            <p:cNvCxnSpPr/>
            <p:nvPr/>
          </p:nvCxnSpPr>
          <p:spPr>
            <a:xfrm flipV="1">
              <a:off x="6301409" y="4870174"/>
              <a:ext cx="1610139" cy="57646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6520070" y="3140765"/>
              <a:ext cx="1331843" cy="57647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95" idx="2"/>
            </p:cNvCxnSpPr>
            <p:nvPr/>
          </p:nvCxnSpPr>
          <p:spPr>
            <a:xfrm flipH="1">
              <a:off x="5108713" y="3286184"/>
              <a:ext cx="443786" cy="160386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NHOM 8"/>
          <p:cNvSpPr/>
          <p:nvPr/>
        </p:nvSpPr>
        <p:spPr>
          <a:xfrm>
            <a:off x="2965084" y="2046265"/>
            <a:ext cx="7252342" cy="27940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HÃY HÁT LẠI BÀI LONG LANH NGÔI SAO NHỎ CÙNG VỚI 1 BẠN TRONG NHÓM</a:t>
            </a:r>
          </a:p>
        </p:txBody>
      </p:sp>
      <p:sp>
        <p:nvSpPr>
          <p:cNvPr id="111" name="NHOM 9"/>
          <p:cNvSpPr/>
          <p:nvPr/>
        </p:nvSpPr>
        <p:spPr>
          <a:xfrm>
            <a:off x="2965084" y="2046265"/>
            <a:ext cx="7252342" cy="27355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HÃY KẾT HỢP HÁT, NHẠC CỤ GÕ VÀ BỘ GÕ 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THỂ ĐỂ BIỂU DỄN</a:t>
            </a:r>
          </a:p>
        </p:txBody>
      </p:sp>
      <p:pic>
        <p:nvPicPr>
          <p:cNvPr id="82" name="NOT NHAC TAT MO NHAC" descr="A close up of a logo&#10;&#10;Description automatically generated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3825939"/>
            <a:ext cx="2769907" cy="2769907"/>
          </a:xfrm>
          <a:prstGeom prst="rect">
            <a:avLst/>
          </a:prstGeom>
        </p:spPr>
      </p:pic>
      <p:sp>
        <p:nvSpPr>
          <p:cNvPr id="90" name="Arrow: Right 89">
            <a:hlinkClick r:id="rId21" action="ppaction://hlinksldjump"/>
          </p:cNvPr>
          <p:cNvSpPr/>
          <p:nvPr/>
        </p:nvSpPr>
        <p:spPr>
          <a:xfrm>
            <a:off x="11327363" y="149733"/>
            <a:ext cx="709127" cy="746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14" y="64737"/>
            <a:ext cx="897227" cy="897227"/>
          </a:xfrm>
          <a:prstGeom prst="rect">
            <a:avLst/>
          </a:prstGeom>
        </p:spPr>
      </p:pic>
      <p:pic>
        <p:nvPicPr>
          <p:cNvPr id="91" name="CĐ4. Long lanh ngôi sao nhỏ (nhạc nền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7780" y="-1416131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2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9054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18584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1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79" grpId="0" animBg="1"/>
      <p:bldP spid="79" grpId="1" animBg="1"/>
      <p:bldP spid="80" grpId="0" animBg="1"/>
      <p:bldP spid="80" grpId="1" animBg="1"/>
      <p:bldP spid="81" grpId="0" animBg="1"/>
      <p:bldP spid="84" grpId="0" animBg="1"/>
      <p:bldP spid="85" grpId="0" animBg="1"/>
      <p:bldP spid="86" grpId="0" animBg="1"/>
      <p:bldP spid="87" grpId="0" animBg="1"/>
      <p:bldP spid="87" grpId="1" animBg="1"/>
      <p:bldP spid="110" grpId="0" animBg="1"/>
      <p:bldP spid="110" grpId="1" animBg="1"/>
      <p:bldP spid="111" grpId="0" animBg="1"/>
      <p:bldP spid="111" grpId="1" animBg="1"/>
    </p:bld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át cắt">
  <a:themeElements>
    <a:clrScheme name="Lát cắ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Lát cắ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át cắ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333</Words>
  <Application>Microsoft Office PowerPoint</Application>
  <PresentationFormat>Màn hình rộng</PresentationFormat>
  <Paragraphs>68</Paragraphs>
  <Slides>11</Slides>
  <Notes>0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5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Tahoma</vt:lpstr>
      <vt:lpstr>Times New Roman</vt:lpstr>
      <vt:lpstr>Wingdings 3</vt:lpstr>
      <vt:lpstr>1_Default Design</vt:lpstr>
      <vt:lpstr>Office Theme</vt:lpstr>
      <vt:lpstr>Default Design</vt:lpstr>
      <vt:lpstr>1_Chủ đề Office</vt:lpstr>
      <vt:lpstr>Lát cắt</vt:lpstr>
      <vt:lpstr>CorelDRAW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Đen Bao</dc:creator>
  <cp:lastModifiedBy>Đen Bao</cp:lastModifiedBy>
  <cp:revision>2</cp:revision>
  <dcterms:created xsi:type="dcterms:W3CDTF">2021-12-15T02:13:12Z</dcterms:created>
  <dcterms:modified xsi:type="dcterms:W3CDTF">2021-12-15T02:27:22Z</dcterms:modified>
</cp:coreProperties>
</file>